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806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47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31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655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88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60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7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66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8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4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75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89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4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9045D7-6B2D-44F1-A2AB-0C2EB32B00A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0453-C9CB-47A3-B311-1727600F8E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2AB43-3513-476C-ABFD-52FAD9CEB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940" y="715992"/>
            <a:ext cx="6104741" cy="1141147"/>
          </a:xfrm>
        </p:spPr>
        <p:txBody>
          <a:bodyPr/>
          <a:lstStyle/>
          <a:p>
            <a:r>
              <a:rPr lang="ru-RU" dirty="0"/>
              <a:t>Стив Джобс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8C250-4F59-41E4-9834-93FB533BE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521" y="2098680"/>
            <a:ext cx="4814524" cy="382725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американский инженер и</a:t>
            </a:r>
            <a:r>
              <a:rPr lang="en-US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предприниматель, сооснователь и генеральный</a:t>
            </a:r>
            <a:r>
              <a:rPr lang="en-US" sz="2400" dirty="0">
                <a:solidFill>
                  <a:schemeClr val="tx2"/>
                </a:solidFill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директор американской корпорации Apple Inc. Джобс также является основателем и бывшим генеральным директором студии Pixar</a:t>
            </a:r>
            <a:endParaRPr lang="ru-RU" sz="2800" dirty="0">
              <a:solidFill>
                <a:schemeClr val="tx2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845331-65D5-4AC0-A1BB-939304EF1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3" y="2554913"/>
            <a:ext cx="5097206" cy="3593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0B5289-1E35-4952-BF86-0968BB9DF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732" y="418704"/>
            <a:ext cx="2425822" cy="24258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87E441-316A-4D11-8BE6-8E89A0F8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87" y="516496"/>
            <a:ext cx="1267603" cy="15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0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15C58-5650-4197-85A2-4DA50E49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40" y="707190"/>
            <a:ext cx="5449889" cy="1160422"/>
          </a:xfrm>
        </p:spPr>
        <p:txBody>
          <a:bodyPr/>
          <a:lstStyle/>
          <a:p>
            <a:r>
              <a:rPr lang="ru-RU" dirty="0"/>
              <a:t>Основание </a:t>
            </a:r>
            <a:r>
              <a:rPr lang="en-US" dirty="0"/>
              <a:t>Apple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F343E-35A6-4053-B9CE-8C6A096D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11" y="142167"/>
            <a:ext cx="1267603" cy="154013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834A76-7868-44BE-B66C-A5F208F8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29" y="2130724"/>
            <a:ext cx="5507011" cy="3402940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7C94C90A-83AF-4BFA-80DA-59DEFC92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47" y="1734453"/>
            <a:ext cx="5760053" cy="4195481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Стивен Джобс и Стивен Возняк стали основателями компании «Apple». Занимавшаяся производством компьютеров собственной конструкции, она была основана 1 апреля 1976 года, а зарегистрирована официально в начале 1977 года. Автором большинства разработок был Стивен Возняк, тогда как Джобс выступал маркетологом. </a:t>
            </a:r>
          </a:p>
          <a:p>
            <a:r>
              <a:rPr lang="ru-RU" sz="18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Первым персональным компьютером, который представили Стив Джобс и Стив Возняк, был Apple I по цене 666 долларов 66 центов. Впоследствии был создан новый компьютер Apple II. Успех компьютеров Apple I и особенно Apple II сделал Apple ключевым игроком рынка персональных компьютеров.</a:t>
            </a:r>
          </a:p>
          <a:p>
            <a:endParaRPr lang="ru-RU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551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474910-F625-4FC5-8187-EEB6DBAA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03" y="-306406"/>
            <a:ext cx="2830280" cy="2830280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D1CD413-3D26-4DD7-8B97-CED88CF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500" y="872671"/>
            <a:ext cx="1919429" cy="2556329"/>
          </a:xfr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DE584B-9D00-4289-A94E-8FD63BACA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344" y="3830127"/>
            <a:ext cx="2312531" cy="2312531"/>
          </a:xfrm>
          <a:prstGeom prst="rect">
            <a:avLst/>
          </a:prstGeom>
        </p:spPr>
      </p:pic>
      <p:sp>
        <p:nvSpPr>
          <p:cNvPr id="14" name="Объект 9">
            <a:extLst>
              <a:ext uri="{FF2B5EF4-FFF2-40B4-BE49-F238E27FC236}">
                <a16:creationId xmlns:a16="http://schemas.microsoft.com/office/drawing/2014/main" id="{9C87D6D5-B61F-4599-B399-26CA308334C6}"/>
              </a:ext>
            </a:extLst>
          </p:cNvPr>
          <p:cNvSpPr txBox="1">
            <a:spLocks/>
          </p:cNvSpPr>
          <p:nvPr/>
        </p:nvSpPr>
        <p:spPr>
          <a:xfrm>
            <a:off x="478283" y="1947177"/>
            <a:ext cx="6138177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В 1986 г. Стив купил The Graphics Group (позже переименованную в Pixar) у </a:t>
            </a:r>
            <a:r>
              <a:rPr lang="ru-RU" sz="20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Lucasfilm</a:t>
            </a:r>
            <a:r>
              <a:rPr lang="ru-RU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за 5 миллионов долларов. Хотя оценочная стоимость компании составляла 10 миллионов долларов, в тот момент Джорджу Лукасу нужны были деньги на покрытие расходов по бракоразводному процессу</a:t>
            </a:r>
          </a:p>
          <a:p>
            <a:r>
              <a:rPr lang="ru-RU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В 1986 г. Стив купил The Graphics Group (позже переименованную в Pixar) у </a:t>
            </a:r>
            <a:r>
              <a:rPr lang="ru-RU" sz="20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Lucasfilm</a:t>
            </a:r>
            <a:r>
              <a:rPr lang="ru-RU" sz="20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за 5 миллионов долларов. Хотя оценочная стоимость компании составляла 10 миллионов долларов, в тот момент Джорджу Лукасу нужны были деньги на покрытие расходов по бракоразводному процессу</a:t>
            </a:r>
            <a:endParaRPr lang="ru-RU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720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7FF03-71CC-4ACF-BB5C-DA65B169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40" y="491289"/>
            <a:ext cx="6427549" cy="1220807"/>
          </a:xfrm>
        </p:spPr>
        <p:txBody>
          <a:bodyPr/>
          <a:lstStyle/>
          <a:p>
            <a:r>
              <a:rPr lang="ru-RU" dirty="0"/>
              <a:t>Возвращение в </a:t>
            </a:r>
            <a:r>
              <a:rPr lang="en-US" dirty="0"/>
              <a:t>Apple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9EA4F-C339-43D4-95D4-9D04B0F7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65" y="1593539"/>
            <a:ext cx="7160673" cy="4854875"/>
          </a:xfrm>
        </p:spPr>
        <p:txBody>
          <a:bodyPr>
            <a:normAutofit fontScale="92500" lnSpcReduction="10000"/>
          </a:bodyPr>
          <a:lstStyle/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1997 — Стив Джобс стал временным исполнительным директором Apple, сменив на посту прежнего исполнительного директора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Джила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Амелио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1998 —Был представлен новый компьютер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iMac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endParaRPr lang="en-US" sz="1600" dirty="0">
              <a:solidFill>
                <a:schemeClr val="tx2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2001 — Стив Джобс представил первый плеер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iPod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. Через несколько лет продажа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iPod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 стала основным источником дохода компании.</a:t>
            </a:r>
            <a:endParaRPr lang="en-US" sz="1600" dirty="0">
              <a:solidFill>
                <a:schemeClr val="tx2"/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2003 — создан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iTunes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 Store.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2005 — На конференции разработчиков WWDC 2005 Стив Джобс объявил о начале использования процессоров компании Intel.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2008 — Apple представила второе поколение телефона iPhone 3G.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2008 — Apple представила самый тонкий ноутбук в мире, получивший название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MacBook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 Air.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2010 — Apple представила планшетный компьютер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iPad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2"/>
                </a:solidFill>
                <a:latin typeface="+mn-lt"/>
                <a:ea typeface="Times New Roman" panose="02020603050405020304" pitchFamily="18" charset="0"/>
              </a:rPr>
              <a:t>и </a:t>
            </a:r>
            <a:r>
              <a:rPr lang="en-US" sz="1600" dirty="0" err="1">
                <a:solidFill>
                  <a:schemeClr val="tx2"/>
                </a:solidFill>
                <a:latin typeface="+mn-lt"/>
                <a:ea typeface="Times New Roman" panose="02020603050405020304" pitchFamily="18" charset="0"/>
              </a:rPr>
              <a:t>IPhone</a:t>
            </a:r>
            <a:r>
              <a:rPr lang="en-US" sz="1600" dirty="0">
                <a:solidFill>
                  <a:schemeClr val="tx2"/>
                </a:solidFill>
                <a:latin typeface="+mn-lt"/>
                <a:ea typeface="Times New Roman" panose="02020603050405020304" pitchFamily="18" charset="0"/>
              </a:rPr>
              <a:t> 4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2010 — Apple представила 11 дюймовые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MacBook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 Air и обновлённые 13 дюймовые модели.</a:t>
            </a:r>
          </a:p>
          <a:p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2011 — Apple представила новое поколение ноутбука </a:t>
            </a:r>
            <a:r>
              <a:rPr lang="ru-RU" sz="1600" dirty="0" err="1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MacBook</a:t>
            </a:r>
            <a:r>
              <a:rPr lang="ru-RU" sz="1600" dirty="0">
                <a:solidFill>
                  <a:schemeClr val="tx2"/>
                </a:solidFill>
                <a:effectLst/>
                <a:latin typeface="+mn-lt"/>
                <a:ea typeface="Times New Roman" panose="02020603050405020304" pitchFamily="18" charset="0"/>
              </a:rPr>
              <a:t> Pro.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72B3F0-B8BC-4157-99FA-1B4DCC412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64" y="301924"/>
            <a:ext cx="3427901" cy="24182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98856C-2188-44E4-BE84-92B064DE2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976" y="1101693"/>
            <a:ext cx="1626584" cy="258958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9C0E3E-0F22-4A8E-80C5-6BC289762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52" y="2734487"/>
            <a:ext cx="1712162" cy="24182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671D430-37FC-4805-A6A0-3C5F5F14B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12" y="3705571"/>
            <a:ext cx="3929224" cy="29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83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342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Стив Джобс</vt:lpstr>
      <vt:lpstr>Основание Apple</vt:lpstr>
      <vt:lpstr>Презентация PowerPoint</vt:lpstr>
      <vt:lpstr>Возвращение в Apple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Стив Джобс</dc:title>
  <dc:creator>Nikola Filatov</dc:creator>
  <cp:lastModifiedBy>Nikola Filatov</cp:lastModifiedBy>
  <cp:revision>1</cp:revision>
  <dcterms:created xsi:type="dcterms:W3CDTF">2021-06-25T09:00:36Z</dcterms:created>
  <dcterms:modified xsi:type="dcterms:W3CDTF">2021-06-25T09:27:06Z</dcterms:modified>
</cp:coreProperties>
</file>