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1" r:id="rId3"/>
    <p:sldId id="280" r:id="rId4"/>
    <p:sldId id="289" r:id="rId5"/>
    <p:sldId id="257" r:id="rId6"/>
    <p:sldId id="281" r:id="rId7"/>
    <p:sldId id="290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91" r:id="rId16"/>
    <p:sldId id="275" r:id="rId17"/>
    <p:sldId id="276" r:id="rId18"/>
    <p:sldId id="278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B946-0811-4675-9BAF-E975FE6E63DE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A524-8BBF-4ED9-A9A8-18725F514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01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22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9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052-BF8D-4EBF-9C9F-7F8F458E032C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A39B-7120-47B9-B210-8D7D2E9879CB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E387-887C-4B9A-9079-E136EBE3B4C4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602D-879F-4113-B016-6B9FA6D0FA49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400" y="6356350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EE3-E52A-4B05-9E1D-C2F41B0F221F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C80B-204D-4005-8912-1B8B92D4CC77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80E-91E7-4632-A758-BA742AAA054E}" type="datetime1">
              <a:rPr lang="ru-RU" smtClean="0"/>
              <a:t>09.03.2020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4596-8A07-425F-980C-66C2459376CA}" type="datetime1">
              <a:rPr lang="ru-RU" smtClean="0"/>
              <a:t>09.03.2020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2617-245E-4D1B-AD22-CD9AB5D6CC4E}" type="datetime1">
              <a:rPr lang="ru-RU" smtClean="0"/>
              <a:t>09.03.2020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8807-1522-427A-966E-768976A8A7C7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76E2-E38B-41BB-82CC-76FA15BFC372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12FC-A4B0-4CA8-9B9A-800A16C006DC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87221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№5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с использованием двумерных массивов. Файлы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Считывание двумерных массивов из файла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85716" y="1213523"/>
            <a:ext cx="76105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f: text;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'data.txt'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read(f, 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764" y="1218612"/>
            <a:ext cx="2422520" cy="5502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470" y="5073013"/>
            <a:ext cx="535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chemeClr val="accent5"/>
                </a:solidFill>
              </a:rPr>
              <a:t>Программа и файл с исходным массивом обязательно должны быть сохранены в одной папке.</a:t>
            </a:r>
          </a:p>
        </p:txBody>
      </p:sp>
    </p:spTree>
    <p:extLst>
      <p:ext uri="{BB962C8B-B14F-4D97-AF65-F5344CB8AC3E}">
        <p14:creationId xmlns:p14="http://schemas.microsoft.com/office/powerpoint/2010/main" val="351833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Вывод двумерных 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массивов в файл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11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852945" y="1326538"/>
            <a:ext cx="413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chemeClr val="accent5">
                    <a:lumMod val="75000"/>
                  </a:schemeClr>
                </a:solidFill>
              </a:rPr>
              <a:t>Файл с результатами создается автоматически в папке с сохраненной программой.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880" y="2432954"/>
            <a:ext cx="3267075" cy="19431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275011-BA43-407B-B804-C66BA1A0C310}"/>
              </a:ext>
            </a:extLst>
          </p:cNvPr>
          <p:cNvSpPr/>
          <p:nvPr/>
        </p:nvSpPr>
        <p:spPr>
          <a:xfrm>
            <a:off x="589045" y="1279204"/>
            <a:ext cx="4572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f: text;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'result.txt'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j]:= random;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write(f, 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4113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Вывод двумерных 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массивов в файл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12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5716" y="1142346"/>
            <a:ext cx="824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/>
              <a:t>Для динамического массива: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A0B3BB-4E87-4303-999D-451AD26BB5BA}"/>
              </a:ext>
            </a:extLst>
          </p:cNvPr>
          <p:cNvSpPr/>
          <p:nvPr/>
        </p:nvSpPr>
        <p:spPr>
          <a:xfrm>
            <a:off x="857468" y="1440294"/>
            <a:ext cx="59635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f: text;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'result.txt'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6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j]:= random;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write(f, 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3046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13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0103" y="1486488"/>
            <a:ext cx="827469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двумерный массив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(3, 3)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состоит из следующих элементов:   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27708"/>
              </p:ext>
            </p:extLst>
          </p:nvPr>
        </p:nvGraphicFramePr>
        <p:xfrm>
          <a:off x="2668588" y="1858963"/>
          <a:ext cx="3548062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536480" imgH="711000" progId="Equation.DSMT4">
                  <p:embed/>
                </p:oleObj>
              </mc:Choice>
              <mc:Fallback>
                <p:oleObj name="Equation" r:id="rId3" imgW="1536480" imgH="711000" progId="Equation.DSMT4">
                  <p:embed/>
                  <p:pic>
                    <p:nvPicPr>
                      <p:cNvPr id="20" name="Объект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8588" y="1858963"/>
                        <a:ext cx="3548062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701940" y="5252046"/>
            <a:ext cx="8191022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Элементы массива </a:t>
            </a:r>
            <a:r>
              <a:rPr lang="en-US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(3, 3)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считать из файла.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Результаты вычислений вывести в файл.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909" y="3553738"/>
            <a:ext cx="8089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Вычислить</a:t>
            </a:r>
            <a:r>
              <a:rPr lang="ru-RU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Сумму элементов</a:t>
            </a:r>
            <a:r>
              <a:rPr lang="en-US" sz="2000" dirty="0"/>
              <a:t> </a:t>
            </a:r>
            <a:r>
              <a:rPr lang="ru-RU" sz="2000" dirty="0"/>
              <a:t>массива;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Произведение элементов массива;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Минимальный элемент массива и его индексы;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/>
              <a:t>Заменить отрицательные элементы массива их модулем. </a:t>
            </a:r>
          </a:p>
        </p:txBody>
      </p:sp>
    </p:spTree>
    <p:extLst>
      <p:ext uri="{BB962C8B-B14F-4D97-AF65-F5344CB8AC3E}">
        <p14:creationId xmlns:p14="http://schemas.microsoft.com/office/powerpoint/2010/main" val="332343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716" y="293106"/>
            <a:ext cx="4875176" cy="850261"/>
          </a:xfrm>
        </p:spPr>
        <p:txBody>
          <a:bodyPr anchor="ctr"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Решение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(статический массив)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34669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14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35089" y="1234563"/>
            <a:ext cx="37607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LB05_pr1;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i, j, imin, jmin: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s, p, min: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f1, f2: text;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assign(f1,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'data.txt'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'res.txt'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p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read(f1,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min := a[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B30DE9-0D71-4680-91A6-1D7E61565B8E}"/>
              </a:ext>
            </a:extLst>
          </p:cNvPr>
          <p:cNvSpPr/>
          <p:nvPr/>
        </p:nvSpPr>
        <p:spPr>
          <a:xfrm>
            <a:off x="4001339" y="1164134"/>
            <a:ext cx="5028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begin</a:t>
            </a:r>
          </a:p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 &gt;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 :=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j;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 := s +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 := p * a[i, j];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&lt;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 (f2, abs(a[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j]):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write(f2,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(f2,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'Сумма элементов массива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s);</a:t>
            </a: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(f2,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'Произведение элементов 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массива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p);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close(f1);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close(f2);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8127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4" cy="850261"/>
          </a:xfrm>
        </p:spPr>
        <p:txBody>
          <a:bodyPr anchor="ctr"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Решение 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(динамический массив)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34669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B30DE9-0D71-4680-91A6-1D7E61565B8E}"/>
              </a:ext>
            </a:extLst>
          </p:cNvPr>
          <p:cNvSpPr/>
          <p:nvPr/>
        </p:nvSpPr>
        <p:spPr>
          <a:xfrm>
            <a:off x="4001339" y="1164134"/>
            <a:ext cx="5028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begin</a:t>
            </a:r>
          </a:p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 &gt;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 :=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j;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 := s +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 := p * a[i, j];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&lt;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 (f2, abs(a[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j]):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write(f2,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(f2,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'Сумма элементов массива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s);</a:t>
            </a: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(f2,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'Произведение элементов 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массива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p);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close(f1);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close(f2);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1C4476-14C8-4327-BD72-929E0BC5E22B}"/>
              </a:ext>
            </a:extLst>
          </p:cNvPr>
          <p:cNvSpPr/>
          <p:nvPr/>
        </p:nvSpPr>
        <p:spPr>
          <a:xfrm>
            <a:off x="435089" y="1168691"/>
            <a:ext cx="465918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LB05_pr1;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i, j, imin, jmin: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s, p, min: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f1, f2: text;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assign(f1,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'data.txt'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'res.txt'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p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read(f1,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min := a[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0785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16</a:t>
            </a:fld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85716" y="1374978"/>
            <a:ext cx="8190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ea typeface="Times New Roman" panose="02020603050405020304" pitchFamily="18" charset="0"/>
              </a:rPr>
              <a:t>Найти сумму минимального элемента первой строки матрицы Р(2,3) и максимального элемента массива Х(4) и поделить ее на количество элементов, больших нуля массива Х(4). Массив Р(2, 3) считайте из файла.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16530"/>
              </p:ext>
            </p:extLst>
          </p:nvPr>
        </p:nvGraphicFramePr>
        <p:xfrm>
          <a:off x="863600" y="2644775"/>
          <a:ext cx="71659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3619440" imgH="457200" progId="Equation.DSMT4">
                  <p:embed/>
                </p:oleObj>
              </mc:Choice>
              <mc:Fallback>
                <p:oleObj name="Equation" r:id="rId4" imgW="3619440" imgH="457200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644775"/>
                        <a:ext cx="7165975" cy="912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29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17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395605"/>
            <a:ext cx="8304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Заполнить матрицу а(</a:t>
            </a:r>
            <a:r>
              <a:rPr lang="en-US" sz="2400" dirty="0"/>
              <a:t>3</a:t>
            </a:r>
            <a:r>
              <a:rPr lang="ru-RU" sz="2400" dirty="0"/>
              <a:t>, </a:t>
            </a:r>
            <a:r>
              <a:rPr lang="en-US" sz="2400" dirty="0"/>
              <a:t>3</a:t>
            </a:r>
            <a:r>
              <a:rPr lang="ru-RU" sz="2400" dirty="0"/>
              <a:t>) случайными целыми числами</a:t>
            </a:r>
            <a:r>
              <a:rPr lang="en-US" sz="2400" dirty="0"/>
              <a:t> </a:t>
            </a:r>
            <a:r>
              <a:rPr lang="ru-RU" sz="2400" dirty="0"/>
              <a:t>от 1 до 10. Вывести значения ее элементов в файл. Вычислить сумму элементов первой и последней строк данной матрицы.</a:t>
            </a:r>
          </a:p>
          <a:p>
            <a:pPr algn="just"/>
            <a:r>
              <a:rPr lang="ru-RU" sz="2400" dirty="0"/>
              <a:t>Результаты вывести в файл. </a:t>
            </a:r>
          </a:p>
        </p:txBody>
      </p:sp>
    </p:spTree>
    <p:extLst>
      <p:ext uri="{BB962C8B-B14F-4D97-AF65-F5344CB8AC3E}">
        <p14:creationId xmlns:p14="http://schemas.microsoft.com/office/powerpoint/2010/main" val="85538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18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390692"/>
            <a:ext cx="8249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Заполнить матрицу а(4, 4) случайными числами от </a:t>
            </a:r>
            <a:r>
              <a:rPr lang="en-US" sz="2400" dirty="0"/>
              <a:t>-3</a:t>
            </a:r>
            <a:r>
              <a:rPr lang="ru-RU" sz="2400" dirty="0"/>
              <a:t> до </a:t>
            </a:r>
            <a:r>
              <a:rPr lang="en-US" sz="2400" dirty="0"/>
              <a:t>6</a:t>
            </a:r>
            <a:r>
              <a:rPr lang="ru-RU" sz="2400" dirty="0"/>
              <a:t>. Вывести значения ее элементов в файл. Вычислить среднее арифметическое значений неотрицательных элементов каждого столбца</a:t>
            </a:r>
            <a:r>
              <a:rPr lang="en-US" sz="2400" dirty="0"/>
              <a:t> </a:t>
            </a:r>
            <a:r>
              <a:rPr lang="ru-RU" sz="2400" dirty="0"/>
              <a:t>данной матрицы. Результаты вывести в файл.</a:t>
            </a:r>
          </a:p>
        </p:txBody>
      </p:sp>
    </p:spTree>
    <p:extLst>
      <p:ext uri="{BB962C8B-B14F-4D97-AF65-F5344CB8AC3E}">
        <p14:creationId xmlns:p14="http://schemas.microsoft.com/office/powerpoint/2010/main" val="1791344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4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19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5716" y="1403362"/>
            <a:ext cx="830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Заполнить матрицу а(4, 4) случайными целыми числами от </a:t>
            </a:r>
            <a:br>
              <a:rPr lang="en-US" sz="2400" dirty="0"/>
            </a:br>
            <a:r>
              <a:rPr lang="ru-RU" sz="2400" dirty="0"/>
              <a:t>1 до 100. Вывести значения ее элементов в файл. Найти максимальный элемент в каждой строке. Среди максимальных элементов каждой строки найти минимальный. Результаты вывести в файл. </a:t>
            </a:r>
          </a:p>
        </p:txBody>
      </p:sp>
    </p:spTree>
    <p:extLst>
      <p:ext uri="{BB962C8B-B14F-4D97-AF65-F5344CB8AC3E}">
        <p14:creationId xmlns:p14="http://schemas.microsoft.com/office/powerpoint/2010/main" val="114169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001339" y="342735"/>
            <a:ext cx="4933461" cy="623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Двумерные массивы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5716" y="1319168"/>
            <a:ext cx="8249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Рассмотрим двумерный массив: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2185" y="1970190"/>
                <a:ext cx="4065215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85" y="1970190"/>
                <a:ext cx="4065215" cy="1140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685716" y="3373769"/>
            <a:ext cx="78913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Каждый элемент имеет свой номер, как у одномерных массивов, но сейчас номер уже состоит из двух чисел – номера строки, в которой находится элемент, и номера столбца. Таким образом, номер элемента определяется пересечением строки и столбца. 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ru-RU" b="1" i="1" dirty="0"/>
              <a:t>Например</a:t>
            </a:r>
            <a:r>
              <a:rPr lang="ru-RU" dirty="0"/>
              <a:t>, </a:t>
            </a:r>
            <a:r>
              <a:rPr lang="en-US" i="1" dirty="0"/>
              <a:t>A</a:t>
            </a:r>
            <a:r>
              <a:rPr lang="ru-RU" i="1" dirty="0"/>
              <a:t> </a:t>
            </a:r>
            <a:r>
              <a:rPr lang="en-US" i="1" dirty="0"/>
              <a:t>[</a:t>
            </a:r>
            <a:r>
              <a:rPr lang="ru-RU" i="1" dirty="0"/>
              <a:t>2</a:t>
            </a:r>
            <a:r>
              <a:rPr lang="en-US" i="1" dirty="0"/>
              <a:t>, </a:t>
            </a:r>
            <a:r>
              <a:rPr lang="ru-RU" i="1" dirty="0"/>
              <a:t>1</a:t>
            </a:r>
            <a:r>
              <a:rPr lang="en-US" i="1" dirty="0"/>
              <a:t>]</a:t>
            </a:r>
            <a:r>
              <a:rPr lang="ru-RU" dirty="0"/>
              <a:t> – это элемент, стоящий во второй строке и в первом столбце.</a:t>
            </a:r>
          </a:p>
        </p:txBody>
      </p:sp>
    </p:spTree>
    <p:extLst>
      <p:ext uri="{BB962C8B-B14F-4D97-AF65-F5344CB8AC3E}">
        <p14:creationId xmlns:p14="http://schemas.microsoft.com/office/powerpoint/2010/main" val="201280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001339" y="342735"/>
            <a:ext cx="4933461" cy="623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Описание статических двумерных массивов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4336" y="1486488"/>
            <a:ext cx="230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блоке </a:t>
            </a:r>
            <a:r>
              <a:rPr lang="en-US" sz="2400" b="1" i="1" dirty="0" err="1"/>
              <a:t>const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85716" y="2056826"/>
            <a:ext cx="8350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((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24336" y="3423625"/>
            <a:ext cx="204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блоке </a:t>
            </a:r>
            <a:r>
              <a:rPr lang="en-US" sz="2400" b="1" i="1" dirty="0" err="1"/>
              <a:t>var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85716" y="41163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02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001339" y="342735"/>
            <a:ext cx="4933461" cy="623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Описание динамических двумерных массивов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4336" y="1486488"/>
            <a:ext cx="230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блоке </a:t>
            </a:r>
            <a:r>
              <a:rPr lang="en-US" sz="2400" b="1" i="1" dirty="0" err="1"/>
              <a:t>const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85716" y="2056826"/>
            <a:ext cx="8350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((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24336" y="3423625"/>
            <a:ext cx="204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блоке </a:t>
            </a:r>
            <a:r>
              <a:rPr lang="en-US" sz="2400" b="1" i="1" dirty="0" err="1"/>
              <a:t>var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85716" y="41163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13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Действия с двумерными массивами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6005579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16211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Ввод с клавиатуры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16" y="1529344"/>
            <a:ext cx="824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Необходимо ввести элементы массива </a:t>
            </a:r>
            <a:r>
              <a:rPr lang="en-US" i="1" dirty="0"/>
              <a:t>a</a:t>
            </a:r>
            <a:r>
              <a:rPr lang="ru-RU" i="1" dirty="0"/>
              <a:t>(5, 10) с клавиатуры.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716" y="1895407"/>
            <a:ext cx="5105484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1..10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300" dirty="0">
                <a:solidFill>
                  <a:srgbClr val="008000"/>
                </a:solidFill>
                <a:latin typeface="Courier New" panose="02070309020205020404" pitchFamily="49" charset="0"/>
              </a:rPr>
              <a:t>(* перебор строк *)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 </a:t>
            </a:r>
            <a:r>
              <a:rPr lang="ru-RU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300" dirty="0">
                <a:solidFill>
                  <a:srgbClr val="008000"/>
                </a:solidFill>
                <a:latin typeface="Courier New" panose="02070309020205020404" pitchFamily="49" charset="0"/>
              </a:rPr>
              <a:t>(* перебор всех элементов строки по столбцам *)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read(a[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968227"/>
            <a:ext cx="2876061" cy="42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7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Действия с двумерными массивами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85716" y="116211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Вывод на экран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16" y="1529344"/>
            <a:ext cx="563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Необходимо заполнить массив </a:t>
            </a:r>
            <a:r>
              <a:rPr lang="en-US" i="1" dirty="0"/>
              <a:t>a</a:t>
            </a:r>
            <a:r>
              <a:rPr lang="ru-RU" i="1" dirty="0"/>
              <a:t>(3, 4) случайными числами и вывести значения его элементов на экран.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716" y="2224866"/>
            <a:ext cx="563204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j]:= random;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(a[i, j]: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(*вывод элементов i-ой строки*)</a:t>
            </a:r>
          </a:p>
          <a:p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(*перевод курсора на новую экранную строку*)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15" y="1288782"/>
            <a:ext cx="1962669" cy="54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Действия с двумерными массивами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85716" y="116211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Вывод на экран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D42AC-784C-4A44-8F3F-D7EF93BFCED4}"/>
              </a:ext>
            </a:extLst>
          </p:cNvPr>
          <p:cNvSpPr txBox="1"/>
          <p:nvPr/>
        </p:nvSpPr>
        <p:spPr>
          <a:xfrm>
            <a:off x="685716" y="1531447"/>
            <a:ext cx="449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С использованием динамического массива: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A59EA89-D4F3-48DA-8E74-0AC7709142C2}"/>
              </a:ext>
            </a:extLst>
          </p:cNvPr>
          <p:cNvSpPr/>
          <p:nvPr/>
        </p:nvSpPr>
        <p:spPr>
          <a:xfrm>
            <a:off x="416133" y="1933575"/>
            <a:ext cx="8573759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LB05;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j]:= random;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(a[i, j]: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(* вывод элементов i-ой строки *)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(* перевод курсора на новую экранную строку *)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7928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Операции с файлами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85716" y="1256070"/>
            <a:ext cx="7891341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latin typeface="Calibri" panose="020F0502020204030204" pitchFamily="34" charset="0"/>
              </a:rPr>
              <a:t>Описание файловых переменных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16" y="1731453"/>
            <a:ext cx="268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Для текстовых файлов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85716" y="21033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85717" y="2966302"/>
            <a:ext cx="7845236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latin typeface="Calibri" panose="020F0502020204030204" pitchFamily="34" charset="0"/>
              </a:rPr>
              <a:t>Основные процедуры для работы с файлами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982" y="3525340"/>
            <a:ext cx="783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Связь файловой переменной с именем физического дискового файла:</a:t>
            </a:r>
            <a:endParaRPr lang="en-US" sz="20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051932" y="4204670"/>
            <a:ext cx="3646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Assign (f, 'data.txt');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Assign (f1, 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res.pas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');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051932" y="5535400"/>
            <a:ext cx="3112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Close (f);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Close (f1);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40981" y="4933602"/>
            <a:ext cx="7666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После окончания работы с файлами, они должны быть закрыты:</a:t>
            </a:r>
          </a:p>
        </p:txBody>
      </p:sp>
    </p:spTree>
    <p:extLst>
      <p:ext uri="{BB962C8B-B14F-4D97-AF65-F5344CB8AC3E}">
        <p14:creationId xmlns:p14="http://schemas.microsoft.com/office/powerpoint/2010/main" val="325335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293106"/>
            <a:ext cx="4988553" cy="850261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Операции с файлами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85717" y="1458788"/>
            <a:ext cx="783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Подготовка к записи в файл: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996667" y="2009570"/>
            <a:ext cx="3252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Rewrite (f);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716" y="2410069"/>
            <a:ext cx="783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Запись в файл: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716" y="3550926"/>
            <a:ext cx="783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Подготовка файла к чтению: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996667" y="4046889"/>
            <a:ext cx="3252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Reset (f1);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838140" y="5148980"/>
            <a:ext cx="6637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Read (f1, b[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]);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(*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чтение в сточку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(f1, b[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]); (*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чтение в столбик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716" y="4574415"/>
            <a:ext cx="7836075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Чтение из файла: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838140" y="2855455"/>
            <a:ext cx="6683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 (f, b[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]);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(*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запись в сточку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(f, b[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]); (*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запись в столбик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</a:p>
        </p:txBody>
      </p:sp>
    </p:spTree>
    <p:extLst>
      <p:ext uri="{BB962C8B-B14F-4D97-AF65-F5344CB8AC3E}">
        <p14:creationId xmlns:p14="http://schemas.microsoft.com/office/powerpoint/2010/main" val="1106271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Words>1909</Words>
  <Application>Microsoft Office PowerPoint</Application>
  <PresentationFormat>Экран (4:3)</PresentationFormat>
  <Paragraphs>303</Paragraphs>
  <Slides>19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80</cp:revision>
  <dcterms:created xsi:type="dcterms:W3CDTF">2017-09-20T17:57:17Z</dcterms:created>
  <dcterms:modified xsi:type="dcterms:W3CDTF">2020-03-09T15:09:07Z</dcterms:modified>
</cp:coreProperties>
</file>