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5" r:id="rId3"/>
    <p:sldId id="276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B946-0811-4675-9BAF-E975FE6E63DE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A524-8BBF-4ED9-A9A8-18725F514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052-BF8D-4EBF-9C9F-7F8F458E032C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A39B-7120-47B9-B210-8D7D2E9879CB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E387-887C-4B9A-9079-E136EBE3B4C4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02D-879F-4113-B016-6B9FA6D0FA49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00" y="63563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EE3-E52A-4B05-9E1D-C2F41B0F221F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C80B-204D-4005-8912-1B8B92D4CC77}" type="datetime1">
              <a:rPr lang="ru-RU" smtClean="0"/>
              <a:t>08.03.2019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80E-91E7-4632-A758-BA742AAA054E}" type="datetime1">
              <a:rPr lang="ru-RU" smtClean="0"/>
              <a:t>08.03.2019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4596-8A07-425F-980C-66C2459376CA}" type="datetime1">
              <a:rPr lang="ru-RU" smtClean="0"/>
              <a:t>08.03.2019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617-245E-4D1B-AD22-CD9AB5D6CC4E}" type="datetime1">
              <a:rPr lang="ru-RU" smtClean="0"/>
              <a:t>08.03.2019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8807-1522-427A-966E-768976A8A7C7}" type="datetime1">
              <a:rPr lang="ru-RU" smtClean="0"/>
              <a:t>08.03.2019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76E2-E38B-41BB-82CC-76FA15BFC372}" type="datetime1">
              <a:rPr lang="ru-RU" smtClean="0"/>
              <a:t>08.03.2019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2FC-A4B0-4CA8-9B9A-800A16C006DC}" type="datetime1">
              <a:rPr lang="ru-RU" smtClean="0"/>
              <a:t>08.03.2019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 smtClean="0">
                <a:solidFill>
                  <a:schemeClr val="bg1"/>
                </a:solidFill>
              </a:rPr>
              <a:t>2019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ассистент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ОХИ ИШПР </a:t>
            </a: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ТПУ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</a:t>
            </a:r>
            <a:r>
              <a:rPr lang="ru-RU" altLang="ru-RU" sz="2539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№6</a:t>
            </a:r>
            <a:endParaRPr lang="ru-RU" altLang="ru-RU" sz="2539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r>
              <a:rPr lang="ru-RU" altLang="ru-RU" sz="2063" b="1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двумерных массивов. Файлы</a:t>
            </a:r>
            <a:endParaRPr lang="ru-RU" altLang="ru-RU" sz="2063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295" y="3178421"/>
            <a:ext cx="4988553" cy="430781"/>
          </a:xfrm>
        </p:spPr>
        <p:txBody>
          <a:bodyPr anchor="ctr">
            <a:normAutofit/>
          </a:bodyPr>
          <a:lstStyle/>
          <a:p>
            <a:pPr algn="just" eaLnBrk="1" hangingPunct="1">
              <a:buFontTx/>
              <a:buNone/>
            </a:pP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  <a:endParaRPr lang="ru-RU" altLang="ru-RU" sz="24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85295" y="1235087"/>
            <a:ext cx="4988553" cy="430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1</a:t>
            </a:r>
            <a:endParaRPr lang="ru-RU" altLang="ru-RU" sz="24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295" y="1686253"/>
            <a:ext cx="827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Заполнить матрицу а(</a:t>
            </a:r>
            <a:r>
              <a:rPr lang="en-US" sz="2000" dirty="0" smtClean="0"/>
              <a:t>3</a:t>
            </a:r>
            <a:r>
              <a:rPr lang="ru-RU" sz="2000" dirty="0" smtClean="0"/>
              <a:t>, </a:t>
            </a:r>
            <a:r>
              <a:rPr lang="en-US" sz="2000" dirty="0"/>
              <a:t>3</a:t>
            </a:r>
            <a:r>
              <a:rPr lang="ru-RU" sz="2000" dirty="0" smtClean="0"/>
              <a:t>) случайными числами</a:t>
            </a:r>
            <a:r>
              <a:rPr lang="en-US" sz="2000" dirty="0" smtClean="0"/>
              <a:t> </a:t>
            </a:r>
            <a:r>
              <a:rPr lang="ru-RU" sz="2000" dirty="0" smtClean="0"/>
              <a:t>от </a:t>
            </a:r>
            <a:r>
              <a:rPr lang="en-US" sz="2000" dirty="0" smtClean="0"/>
              <a:t>-5</a:t>
            </a:r>
            <a:r>
              <a:rPr lang="ru-RU" sz="2000" dirty="0" smtClean="0"/>
              <a:t> до </a:t>
            </a:r>
            <a:r>
              <a:rPr lang="en-US" sz="2000" dirty="0" smtClean="0"/>
              <a:t>5</a:t>
            </a:r>
            <a:r>
              <a:rPr lang="ru-RU" sz="2000" dirty="0" smtClean="0"/>
              <a:t>. </a:t>
            </a:r>
            <a:r>
              <a:rPr lang="ru-RU" sz="2000" dirty="0"/>
              <a:t>Найти произведение минимального элемента матрицы </a:t>
            </a:r>
            <a:r>
              <a:rPr lang="ru-RU" sz="2000" dirty="0" smtClean="0"/>
              <a:t>на </a:t>
            </a:r>
            <a:r>
              <a:rPr lang="ru-RU" sz="2000" dirty="0"/>
              <a:t>сумму ее положительных элементов</a:t>
            </a:r>
            <a:r>
              <a:rPr lang="ru-RU" sz="2000" dirty="0" smtClean="0"/>
              <a:t>. </a:t>
            </a:r>
            <a:r>
              <a:rPr lang="ru-RU" sz="2000" dirty="0" smtClean="0"/>
              <a:t>Значения элементов матрицы и результат расчета вывести в файл.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295" y="3774501"/>
            <a:ext cx="830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Заполнить матрицу а(4, 4)</a:t>
            </a:r>
            <a:r>
              <a:rPr lang="ru-RU" sz="2000" dirty="0"/>
              <a:t> </a:t>
            </a:r>
            <a:r>
              <a:rPr lang="ru-RU" sz="2000" dirty="0" smtClean="0"/>
              <a:t>случайными целыми числами от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1 до 100. Вывести значения ее элементов в файл. Найти максимальный элемент в каждой строке. Среди максимальных элементов каждой строки найти минимальный. Результаты вывести в файл.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852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85295" y="2695642"/>
            <a:ext cx="4988553" cy="430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24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85295" y="1235087"/>
            <a:ext cx="4988553" cy="430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400" b="1" dirty="0" smtClean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en-US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  <a:endParaRPr lang="ru-RU" altLang="ru-RU" sz="24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295" y="1686253"/>
            <a:ext cx="827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Заполнить матрицу </a:t>
            </a:r>
            <a:r>
              <a:rPr lang="ru-RU" sz="2000" dirty="0" smtClean="0"/>
              <a:t>а(</a:t>
            </a:r>
            <a:r>
              <a:rPr lang="en-US" sz="2000" dirty="0" smtClean="0"/>
              <a:t>5</a:t>
            </a:r>
            <a:r>
              <a:rPr lang="ru-RU" sz="2000" dirty="0" smtClean="0"/>
              <a:t>, </a:t>
            </a:r>
            <a:r>
              <a:rPr lang="en-US" sz="2000" dirty="0" smtClean="0"/>
              <a:t>10</a:t>
            </a:r>
            <a:r>
              <a:rPr lang="ru-RU" sz="2000" dirty="0" smtClean="0"/>
              <a:t>) </a:t>
            </a:r>
            <a:r>
              <a:rPr lang="ru-RU" sz="2000" dirty="0" smtClean="0"/>
              <a:t>случайными числами</a:t>
            </a:r>
            <a:r>
              <a:rPr lang="en-US" sz="2000" dirty="0" smtClean="0"/>
              <a:t> </a:t>
            </a:r>
            <a:r>
              <a:rPr lang="ru-RU" sz="2000" dirty="0" smtClean="0"/>
              <a:t>от </a:t>
            </a:r>
            <a:r>
              <a:rPr lang="en-US" sz="2000" dirty="0"/>
              <a:t>0</a:t>
            </a:r>
            <a:r>
              <a:rPr lang="ru-RU" sz="2000" dirty="0" smtClean="0"/>
              <a:t> </a:t>
            </a:r>
            <a:r>
              <a:rPr lang="ru-RU" sz="2000" dirty="0" smtClean="0"/>
              <a:t>до </a:t>
            </a:r>
            <a:r>
              <a:rPr lang="en-US" sz="2000" dirty="0" smtClean="0"/>
              <a:t>9</a:t>
            </a:r>
            <a:r>
              <a:rPr lang="ru-RU" sz="2000" dirty="0" smtClean="0"/>
              <a:t>. </a:t>
            </a:r>
            <a:r>
              <a:rPr lang="ru-RU" sz="2000" dirty="0"/>
              <a:t>Найти </a:t>
            </a:r>
            <a:r>
              <a:rPr lang="ru-RU" sz="2000" dirty="0" smtClean="0"/>
              <a:t>столбец матрицы с максимальной суммой элементов</a:t>
            </a:r>
            <a:r>
              <a:rPr lang="ru-RU" sz="2000" dirty="0" smtClean="0"/>
              <a:t>. Значения элементов матрицы и результат расчета вывести в файл.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295" y="3291722"/>
            <a:ext cx="830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 Найти сумму положительных (</a:t>
            </a:r>
            <a:r>
              <a:rPr lang="en-US" sz="2000" dirty="0" smtClean="0"/>
              <a:t>P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количество отрицательных (О) элементов массива </a:t>
            </a:r>
            <a:r>
              <a:rPr lang="en-US" sz="2000" dirty="0"/>
              <a:t>Z</a:t>
            </a:r>
            <a:r>
              <a:rPr lang="en-US" sz="2000" dirty="0" smtClean="0"/>
              <a:t>(7)</a:t>
            </a:r>
            <a:r>
              <a:rPr lang="ru-RU" sz="2000" dirty="0" smtClean="0"/>
              <a:t> и минимальный элемент второго столбца матрицы В(2,3) и вывести значения элементов массива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69732" y="4435686"/>
                <a:ext cx="3087447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32" y="4435686"/>
                <a:ext cx="3087447" cy="58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24336" y="501836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= 2,5·10</a:t>
            </a:r>
            <a:r>
              <a:rPr lang="en-US" i="1" baseline="30000" dirty="0" smtClean="0"/>
              <a:t>-3</a:t>
            </a:r>
            <a:endParaRPr lang="ru-RU" i="1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4336" y="539429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i="1" dirty="0" smtClean="0"/>
              <a:t> = 175</a:t>
            </a:r>
            <a:endParaRPr lang="ru-RU" i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4335" y="577022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 = 8</a:t>
            </a:r>
            <a:endParaRPr lang="ru-RU" i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69732" y="540089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= -2, 3, 12, -7, -18, 27, -10</a:t>
            </a:r>
            <a:endParaRPr lang="ru-RU" i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84434" y="6098674"/>
                <a:ext cx="283378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34" y="6098674"/>
                <a:ext cx="2833789" cy="46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170</Words>
  <Application>Microsoft Office PowerPoint</Application>
  <PresentationFormat>Экран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Чузлов Вячеслав Алексеевич</cp:lastModifiedBy>
  <cp:revision>77</cp:revision>
  <dcterms:created xsi:type="dcterms:W3CDTF">2017-09-20T17:57:17Z</dcterms:created>
  <dcterms:modified xsi:type="dcterms:W3CDTF">2019-03-08T12:44:08Z</dcterms:modified>
</cp:coreProperties>
</file>