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7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6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14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3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989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7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36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5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05.04.2020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05.04.2020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05.04.2020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05.04.2020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05.04.2020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05.04.2020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</a:t>
            </a:r>
            <a:r>
              <a:rPr lang="en-US" altLang="ru-RU" sz="1746" b="1" dirty="0">
                <a:solidFill>
                  <a:schemeClr val="bg1"/>
                </a:solidFill>
              </a:rPr>
              <a:t>20</a:t>
            </a:r>
            <a:endParaRPr lang="ru-RU" altLang="ru-RU" sz="1746" b="1" dirty="0">
              <a:solidFill>
                <a:schemeClr val="bg1"/>
              </a:solidFill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№8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  массивов как формальных параметров подпрограмм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040851" y="392798"/>
            <a:ext cx="4845697" cy="66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2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1200129"/>
            <a:ext cx="820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Arial" pitchFamily="34" charset="0"/>
              </a:rPr>
              <a:t>Составьте подпрограмму–процедуру для вычисления произведения элементов каждой строки матрицы В(5,3) и определения наибольшего значения из этих произведений</a:t>
            </a:r>
            <a:r>
              <a:rPr lang="en-US" altLang="ru-RU" sz="2000" dirty="0">
                <a:latin typeface="Arial" pitchFamily="34" charset="0"/>
              </a:rPr>
              <a:t> </a:t>
            </a:r>
            <a:r>
              <a:rPr lang="ru-RU" altLang="ru-RU" sz="2000" dirty="0">
                <a:latin typeface="Arial" pitchFamily="34" charset="0"/>
              </a:rPr>
              <a:t>(</a:t>
            </a:r>
            <a:r>
              <a:rPr lang="en-US" altLang="ru-RU" sz="2000" dirty="0">
                <a:latin typeface="Arial" pitchFamily="34" charset="0"/>
              </a:rPr>
              <a:t>PN</a:t>
            </a:r>
            <a:r>
              <a:rPr lang="ru-RU" altLang="ru-RU" sz="2000" dirty="0">
                <a:latin typeface="Arial" pitchFamily="34" charset="0"/>
              </a:rPr>
              <a:t>). Полученное значение </a:t>
            </a:r>
            <a:r>
              <a:rPr lang="en-US" altLang="ru-RU" sz="2000" dirty="0">
                <a:latin typeface="Arial" pitchFamily="34" charset="0"/>
              </a:rPr>
              <a:t>PN </a:t>
            </a:r>
            <a:r>
              <a:rPr lang="ru-RU" altLang="ru-RU" sz="2000" dirty="0">
                <a:latin typeface="Arial" pitchFamily="34" charset="0"/>
              </a:rPr>
              <a:t>используйте при вычислении: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908406"/>
              </p:ext>
            </p:extLst>
          </p:nvPr>
        </p:nvGraphicFramePr>
        <p:xfrm>
          <a:off x="3074569" y="2559488"/>
          <a:ext cx="3289139" cy="100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4" imgW="1498320" imgH="457200" progId="Equation.DSMT4">
                  <p:embed/>
                </p:oleObj>
              </mc:Choice>
              <mc:Fallback>
                <p:oleObj name="Equation" r:id="rId4" imgW="1498320" imgH="457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569" y="2559488"/>
                        <a:ext cx="3289139" cy="1003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5716" y="3588421"/>
            <a:ext cx="8200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>
                <a:latin typeface="Arial" pitchFamily="34" charset="0"/>
              </a:rPr>
              <a:t>m = 2,6e-4;</a:t>
            </a:r>
          </a:p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>
                <a:latin typeface="Arial" pitchFamily="34" charset="0"/>
              </a:rPr>
              <a:t>C</a:t>
            </a:r>
            <a:r>
              <a:rPr lang="en-US" altLang="ru-RU" sz="2000" i="1" baseline="-25000" dirty="0">
                <a:latin typeface="Arial" pitchFamily="34" charset="0"/>
              </a:rPr>
              <a:t>i</a:t>
            </a:r>
            <a:r>
              <a:rPr lang="en-US" altLang="ru-RU" sz="2000" i="1" dirty="0">
                <a:latin typeface="Arial" pitchFamily="34" charset="0"/>
              </a:rPr>
              <a:t> = 3.42, 11.2, 0.4, 6.23, 15.64;</a:t>
            </a:r>
            <a:endParaRPr lang="ru-RU" altLang="ru-RU" sz="2000" i="1" dirty="0">
              <a:latin typeface="Arial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19919"/>
              </p:ext>
            </p:extLst>
          </p:nvPr>
        </p:nvGraphicFramePr>
        <p:xfrm>
          <a:off x="3179907" y="4354143"/>
          <a:ext cx="3425491" cy="204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6" imgW="1917360" imgH="1143000" progId="Equation.DSMT4">
                  <p:embed/>
                </p:oleObj>
              </mc:Choice>
              <mc:Fallback>
                <p:oleObj name="Equation" r:id="rId6" imgW="1917360" imgH="114300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9907" y="4354143"/>
                        <a:ext cx="3425491" cy="204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35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040851" y="392798"/>
            <a:ext cx="4845697" cy="66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3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1200129"/>
            <a:ext cx="820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Arial" pitchFamily="34" charset="0"/>
              </a:rPr>
              <a:t>Составьте подпрограмму–функцию для вычисления среднего арифметического положительных элементов каждого столбца матрицы А(3,4) и нахождения суммы полученных значений</a:t>
            </a:r>
            <a:r>
              <a:rPr lang="en-US" altLang="ru-RU" sz="2000" dirty="0">
                <a:latin typeface="Arial" pitchFamily="34" charset="0"/>
              </a:rPr>
              <a:t> </a:t>
            </a:r>
            <a:r>
              <a:rPr lang="ru-RU" altLang="ru-RU" sz="2000" dirty="0">
                <a:latin typeface="Arial" pitchFamily="34" charset="0"/>
              </a:rPr>
              <a:t>(</a:t>
            </a:r>
            <a:r>
              <a:rPr lang="en-US" altLang="ru-RU" sz="2000" dirty="0">
                <a:latin typeface="Arial" pitchFamily="34" charset="0"/>
              </a:rPr>
              <a:t>SA</a:t>
            </a:r>
            <a:r>
              <a:rPr lang="ru-RU" altLang="ru-RU" sz="2000" dirty="0">
                <a:latin typeface="Arial" pitchFamily="34" charset="0"/>
              </a:rPr>
              <a:t>). Значение </a:t>
            </a:r>
            <a:r>
              <a:rPr lang="en-US" altLang="ru-RU" sz="2000" dirty="0">
                <a:latin typeface="Arial" pitchFamily="34" charset="0"/>
              </a:rPr>
              <a:t>SA </a:t>
            </a:r>
            <a:r>
              <a:rPr lang="ru-RU" altLang="ru-RU" sz="2000" dirty="0">
                <a:latin typeface="Arial" pitchFamily="34" charset="0"/>
              </a:rPr>
              <a:t>используйте при вычислении: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52422"/>
              </p:ext>
            </p:extLst>
          </p:nvPr>
        </p:nvGraphicFramePr>
        <p:xfrm>
          <a:off x="2351088" y="2506663"/>
          <a:ext cx="47402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2158920" imgH="507960" progId="Equation.DSMT4">
                  <p:embed/>
                </p:oleObj>
              </mc:Choice>
              <mc:Fallback>
                <p:oleObj name="Equation" r:id="rId4" imgW="2158920" imgH="50796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1088" y="2506663"/>
                        <a:ext cx="4740275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5716" y="3818302"/>
            <a:ext cx="8200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>
                <a:latin typeface="Arial" pitchFamily="34" charset="0"/>
              </a:rPr>
              <a:t>b = 0.294;</a:t>
            </a:r>
          </a:p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>
                <a:latin typeface="Arial" pitchFamily="34" charset="0"/>
              </a:rPr>
              <a:t>X[i] = 10, 20, 30, 40, 50;</a:t>
            </a:r>
            <a:endParaRPr lang="ru-RU" altLang="ru-RU" sz="2000" i="1" dirty="0">
              <a:latin typeface="Arial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87267"/>
              </p:ext>
            </p:extLst>
          </p:nvPr>
        </p:nvGraphicFramePr>
        <p:xfrm>
          <a:off x="2862263" y="4740275"/>
          <a:ext cx="40608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6" imgW="2273040" imgH="711000" progId="Equation.DSMT4">
                  <p:embed/>
                </p:oleObj>
              </mc:Choice>
              <mc:Fallback>
                <p:oleObj name="Equation" r:id="rId6" imgW="2273040" imgH="71100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2263" y="4740275"/>
                        <a:ext cx="4060825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94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390518"/>
            <a:ext cx="5181004" cy="671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Массивы, как формальные параметры подпрограмм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321972"/>
            <a:ext cx="827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/>
              <a:t>Формат описания: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715" y="1920162"/>
            <a:ext cx="82746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matrix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.n,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.m]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[1..n]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имя процедуры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(a: matrix; 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b: matrix);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раздел описаний процедуры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исполняемая часть процедуры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имя функции &gt; 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b: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раздел описаний функции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исполняемая часть функции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37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390518"/>
            <a:ext cx="5181004" cy="671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Массивы, как формальные параметры подпрограмм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321972"/>
            <a:ext cx="827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/>
              <a:t>Формат описания</a:t>
            </a:r>
            <a:r>
              <a:rPr lang="en-US" sz="2400" b="1" i="1" dirty="0"/>
              <a:t> </a:t>
            </a:r>
            <a:r>
              <a:rPr lang="ru-RU" sz="2400" b="1" i="1" dirty="0"/>
              <a:t>с использованием динамических массивов: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715" y="2331100"/>
            <a:ext cx="82746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matrix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имя процедуры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(a: matrix; 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b: matrix);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раздел описаний процедуры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исполняемая часть процедуры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имя функции &gt; 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b: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раздел описаний функции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исполняемая часть функции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040851" y="294354"/>
            <a:ext cx="4845697" cy="76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 1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479877"/>
            <a:ext cx="8200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Arial" pitchFamily="34" charset="0"/>
              </a:rPr>
              <a:t>Составить процедуру для определения элементов массива В(5,3) как квадратов от элементов массива С(5,3). Определить среднее арифметическое элементов массива В(5,3). Элементы массива С(5,3) считать из файла, результаты расчета вывести в файл.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100" y="3291881"/>
            <a:ext cx="820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>
                <a:latin typeface="Arial" pitchFamily="34" charset="0"/>
              </a:rPr>
              <a:t>Исходные данные: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358849"/>
              </p:ext>
            </p:extLst>
          </p:nvPr>
        </p:nvGraphicFramePr>
        <p:xfrm>
          <a:off x="4114716" y="3377554"/>
          <a:ext cx="2119829" cy="211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4" imgW="1130040" imgH="1130040" progId="Equation.DSMT4">
                  <p:embed/>
                </p:oleObj>
              </mc:Choice>
              <mc:Fallback>
                <p:oleObj name="Equation" r:id="rId4" imgW="1130040" imgH="113004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716" y="3377554"/>
                        <a:ext cx="2119829" cy="211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040851" y="294354"/>
            <a:ext cx="4845697" cy="76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716" y="1486489"/>
            <a:ext cx="461701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lb08_01;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b, c: a;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f1, f2: text;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p(c: a;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b: a;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b[i, j]:=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(c[i, j]);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s:= s + b[i, j]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s:= s / (i * j)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24" y="1486489"/>
            <a:ext cx="3446824" cy="29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5716" y="1491377"/>
            <a:ext cx="82008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'in.txt'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'out.txt'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rewrite(f2);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read(f1, c[i, j]);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p(c, b, s);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write(f2, b[i, j]: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'Среднее арифметическое элементов массива b[i, j] =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s);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close(f2)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040851" y="294354"/>
            <a:ext cx="4845697" cy="76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55" y="1485102"/>
            <a:ext cx="5224658" cy="28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6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5246"/>
            <a:ext cx="4845697" cy="70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 2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715" y="1486488"/>
            <a:ext cx="82746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57188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Составьте подпрограмму-функцию для нахождения суммы элементов массива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b(5, 5)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Элементы массива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b(5, 5)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заполните случайными числами из интервала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(1, 5). </a:t>
            </a:r>
          </a:p>
        </p:txBody>
      </p:sp>
    </p:spTree>
    <p:extLst>
      <p:ext uri="{BB962C8B-B14F-4D97-AF65-F5344CB8AC3E}">
        <p14:creationId xmlns:p14="http://schemas.microsoft.com/office/powerpoint/2010/main" val="208340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5246"/>
            <a:ext cx="4845697" cy="70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1460600"/>
            <a:ext cx="82746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lb08_2;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i, j: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b: a;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f(b: a):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i, j: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2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2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s:= s + b[i, j];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f:= s;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randomize;</a:t>
            </a:r>
          </a:p>
          <a:p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2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2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b[i, j]:= random(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+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s:= f(b);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0000FF"/>
                </a:solidFill>
                <a:latin typeface="Courier New" panose="02070309020205020404" pitchFamily="49" charset="0"/>
              </a:rPr>
              <a:t>'Сумма элементов массива = '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,s);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1808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5246"/>
            <a:ext cx="4845697" cy="70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1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716" y="1486488"/>
            <a:ext cx="81152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элементов задана формулой общего элемента:</a:t>
            </a:r>
          </a:p>
          <a:p>
            <a:pPr indent="355600"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55600"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arctg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(2*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355600" algn="ctr"/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55600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изменяется от 1 до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Составьте процедуру для нахождения: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Максимального элемента последовательности;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Номера максимального элемента последовательности;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Минимального элемента последовательности;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Номера минимального элемента последовательности;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Суммы элементов этой последовательности с четными индексами;</a:t>
            </a:r>
          </a:p>
          <a:p>
            <a:pPr algn="just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10.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67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2719</TotalTime>
  <Words>910</Words>
  <Application>Microsoft Office PowerPoint</Application>
  <PresentationFormat>Экран (4:3)</PresentationFormat>
  <Paragraphs>157</Paragraphs>
  <Slides>11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229</cp:revision>
  <dcterms:created xsi:type="dcterms:W3CDTF">2017-09-20T17:57:17Z</dcterms:created>
  <dcterms:modified xsi:type="dcterms:W3CDTF">2020-04-05T05:42:15Z</dcterms:modified>
</cp:coreProperties>
</file>