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0CA9-0534-4ADA-8872-D8ABB75664C5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C993-3300-4786-AB5C-69A59B456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8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0CA9-0534-4ADA-8872-D8ABB75664C5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C993-3300-4786-AB5C-69A59B456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8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7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2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9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OnCreate </a:t>
            </a: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OnCreate </a:t>
            </a: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9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Функция для расчета кинетики химических реакций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6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 </a:t>
            </a: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3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31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Экран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Вывод результатов</vt:lpstr>
      <vt:lpstr>Обработчик события OnCreate для Form1</vt:lpstr>
      <vt:lpstr>Обработчик события OnCreate для Form1</vt:lpstr>
      <vt:lpstr>Функция для расчета кинетики химических реакций</vt:lpstr>
      <vt:lpstr>Обработчик события OnClick для Button1</vt:lpstr>
      <vt:lpstr>Перед запуском приложения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Vyacheslav A. Chuzlov</dc:creator>
  <cp:lastModifiedBy>Vyacheslav A. Chuzlov</cp:lastModifiedBy>
  <cp:revision>1</cp:revision>
  <dcterms:created xsi:type="dcterms:W3CDTF">2020-03-24T03:46:48Z</dcterms:created>
  <dcterms:modified xsi:type="dcterms:W3CDTF">2020-03-24T03:46:48Z</dcterms:modified>
</cp:coreProperties>
</file>