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3AAF-2155-4457-8A99-5F09F469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81FF2C-AF8E-492E-AD93-5D01201A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BC64-8AEE-4BEE-A18E-B15DA4B49B6B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007316-C60F-4627-B9E9-599B4F25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EFECB0-4CE1-48EA-B89F-581D082D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2-DF99-44AE-97E3-CEE8004F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D343F-2476-46BD-A6F9-451500F2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88CDE-7B84-4789-A2AD-30E8D7C0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BBC2BC-003F-4C77-BBF6-7A07CD389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BC64-8AEE-4BEE-A18E-B15DA4B49B6B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505686-3F46-47D6-81BF-6927C876D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2EB5B7-4A0F-4DE6-9FEB-90FF70283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9962-DF99-44AE-97E3-CEE8004F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2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803CB1A-7592-4973-95A2-4BD120D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7B81C4-26D9-4892-AE25-6EEE0FE32E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6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D161E1F-1A1C-4F1C-B2C3-117D9885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F83922-C467-4E69-9D72-CC8301B539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97E52E7-1070-49C2-9582-2A23B7E3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0E3C6B-2DB3-41BD-AC0D-0AC88DA044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3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8FFE88-03BC-415C-80EB-EEB92BC6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74BB3E-A6A1-4F8E-B121-4B8E25C22F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2984A09-4AE1-41D8-BF91-87AB237F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78F862-0B70-4DC8-8B0D-D67181F2A4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57729C6-7E34-4086-8A2C-C91D7FE6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Интерфейсная часть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EFA181-FE94-4F2D-85D8-A930B24D8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6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F942F48-0D26-40A9-99D2-54FCDB3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теплоемкости компонентов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0C4849-7A92-4502-8CF4-0FA5532C72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4D65D66-B295-4D8A-ADF3-E7D6E2F2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теплоемкости потоков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7D3F8E-2D38-4734-B8FE-D9E8288565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0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0325BA7-0C88-4D2D-874F-0A658A40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смесителя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CAE4A3-16B1-4D92-9E1B-E4ACE041E7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BB5ACCB-885E-428B-BDE7-3A68885C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смесителя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824EE3-43EE-49D2-979C-3D8FF4A881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11020FE-DE41-4B7D-865C-5CC0D389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теплообменного аппарата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48F1DA-7A43-4732-A541-21328CCA46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7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5CD6D15-71F8-4E1C-9B97-5133864D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теплообменного аппарата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B0B1FB-7FE6-4435-997C-6C7C0DC96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647784D-B669-49F6-BF84-D1A5F705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делителя потоков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8CAB3C-D2CA-47F0-BB79-EA4F962DE6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12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Экран (4:3)</PresentationFormat>
  <Paragraphs>12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Интерфейсная часть модуля</vt:lpstr>
      <vt:lpstr>Расчет теплоемкости компонентов</vt:lpstr>
      <vt:lpstr>Расчет теплоемкости потоков</vt:lpstr>
      <vt:lpstr>Расчет смесителя</vt:lpstr>
      <vt:lpstr>Расчет смесителя</vt:lpstr>
      <vt:lpstr>Расчет теплообменного аппарата</vt:lpstr>
      <vt:lpstr>Расчет теплообменного аппарата</vt:lpstr>
      <vt:lpstr>Расчет делителя потоков</vt:lpstr>
      <vt:lpstr>Описание основной программы</vt:lpstr>
      <vt:lpstr>Описание основной программы</vt:lpstr>
      <vt:lpstr>Описание основной программы</vt:lpstr>
      <vt:lpstr>Описание основной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Vyacheslav</dc:creator>
  <cp:lastModifiedBy>Vyacheslav</cp:lastModifiedBy>
  <cp:revision>1</cp:revision>
  <dcterms:created xsi:type="dcterms:W3CDTF">2020-03-02T12:23:37Z</dcterms:created>
  <dcterms:modified xsi:type="dcterms:W3CDTF">2020-03-02T12:23:37Z</dcterms:modified>
</cp:coreProperties>
</file>