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1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1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2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5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17.02.2020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17.02.2020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17.02.2020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17.02.2020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17.02.2020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17.02.2020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17.02.2020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доцент </a:t>
            </a: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  <a:endParaRPr lang="en-US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приложения в среде </a:t>
            </a:r>
            <a:r>
              <a:rPr lang="en-US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2486297-AC4C-497B-BD99-87D2DA8CB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40"/>
          <a:stretch/>
        </p:blipFill>
        <p:spPr>
          <a:xfrm>
            <a:off x="416132" y="1486489"/>
            <a:ext cx="3182297" cy="4686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044E9DE-7C7F-47A4-9C7E-6EA8A137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94" y="1323031"/>
            <a:ext cx="5480638" cy="51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23716F-7EC3-43A3-89F1-979E3101CDB7}"/>
              </a:ext>
            </a:extLst>
          </p:cNvPr>
          <p:cNvSpPr txBox="1"/>
          <p:nvPr/>
        </p:nvSpPr>
        <p:spPr>
          <a:xfrm>
            <a:off x="293563" y="1486489"/>
            <a:ext cx="8666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Считывание исходных данных происходит из файла </a:t>
            </a:r>
            <a:r>
              <a:rPr lang="en-US" dirty="0"/>
              <a:t>Excel, </a:t>
            </a:r>
            <a:r>
              <a:rPr lang="ru-RU" dirty="0"/>
              <a:t>который должен быть сохранен в одной папке с исполняемым файлом приложения.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 палитре объектов отсутствует компонент «</a:t>
            </a:r>
            <a:r>
              <a:rPr lang="en-US" dirty="0" err="1"/>
              <a:t>ExcelApplication</a:t>
            </a:r>
            <a:r>
              <a:rPr lang="ru-RU" dirty="0"/>
              <a:t>», то нужно во вкладке «</a:t>
            </a:r>
            <a:r>
              <a:rPr lang="en-US" dirty="0"/>
              <a:t>Component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выбрать пункт «</a:t>
            </a:r>
            <a:r>
              <a:rPr lang="en-US" dirty="0"/>
              <a:t>Install Packages…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выбрать из списка пакетов «</a:t>
            </a:r>
            <a:r>
              <a:rPr lang="en-US" dirty="0"/>
              <a:t>Microsoft Office 2000 Sample Automation Server Wrapper Components</a:t>
            </a:r>
            <a:r>
              <a:rPr lang="ru-RU" dirty="0"/>
              <a:t>», после чего компонент «</a:t>
            </a:r>
            <a:r>
              <a:rPr lang="en-US" dirty="0" err="1"/>
              <a:t>ExcelApplication</a:t>
            </a:r>
            <a:r>
              <a:rPr lang="ru-RU" dirty="0"/>
              <a:t>» должен стать доступным в палитре объектов.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Далее необходимо создать событие «</a:t>
            </a:r>
            <a:r>
              <a:rPr lang="en-US" dirty="0" err="1"/>
              <a:t>OnClick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подпункте меню «Загрузить данные» (</a:t>
            </a:r>
            <a:r>
              <a:rPr lang="en-US" dirty="0"/>
              <a:t>N2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2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подпункта меню «Загрузить данные»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D7936F0-7527-4C0B-9394-21FB88E7E822}"/>
              </a:ext>
            </a:extLst>
          </p:cNvPr>
          <p:cNvSpPr/>
          <p:nvPr/>
        </p:nvSpPr>
        <p:spPr>
          <a:xfrm>
            <a:off x="416133" y="1486489"/>
            <a:ext cx="85442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TForm1.N2Click(Sender: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ExcelApplication1.Connect;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ExcelApplication1.Visible[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ExcelApplication1.DisplayAlerts[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ExcelApplication1.Workbooks.Open(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Application.ExeName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Исходные данные.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xlsx’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EmptyParam,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EmptyParam, EmptyParam,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mptyParam,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StringGrid1.Cells[j,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ExcelApplication1.Cells.Item[i+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ExcelApplication1.Quit;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ExcelApplication1.Disconnect;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0681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8699A09-4407-4F79-A4A7-1EE65107BE95}"/>
              </a:ext>
            </a:extLst>
          </p:cNvPr>
          <p:cNvSpPr/>
          <p:nvPr/>
        </p:nvSpPr>
        <p:spPr>
          <a:xfrm>
            <a:off x="293563" y="1493163"/>
            <a:ext cx="86668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comp_RON:TArrOfDouble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treb_RON, h, 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(Cells[j+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(Edit1.Text);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h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(Edit2.Text);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eps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(Edit3.Text)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245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810CEDD-CAC0-4AFD-808F-23AB4B270710}"/>
              </a:ext>
            </a:extLst>
          </p:cNvPr>
          <p:cNvSpPr/>
          <p:nvPr/>
        </p:nvSpPr>
        <p:spPr>
          <a:xfrm>
            <a:off x="293563" y="1486489"/>
            <a:ext cx="8666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TForm1.get_result(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'Номер потока'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потока, %'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'ОЧ смешения'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it-IT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i] := IntToStr(i);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647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CA68239-8444-4333-89DA-055CCF84C748}"/>
              </a:ext>
            </a:extLst>
          </p:cNvPr>
          <p:cNvSpPr/>
          <p:nvPr/>
        </p:nvSpPr>
        <p:spPr>
          <a:xfrm>
            <a:off x="293563" y="1254941"/>
            <a:ext cx="8666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TForm1.Button1Click(Sender: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h, eps);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eps, 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5255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3D6206-C78F-4EDC-BB52-C6FC880528DD}"/>
              </a:ext>
            </a:extLst>
          </p:cNvPr>
          <p:cNvSpPr txBox="1"/>
          <p:nvPr/>
        </p:nvSpPr>
        <p:spPr>
          <a:xfrm>
            <a:off x="261827" y="1483800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C4AC95B-605B-427D-8082-2C6A32437478}"/>
              </a:ext>
            </a:extLst>
          </p:cNvPr>
          <p:cNvSpPr/>
          <p:nvPr/>
        </p:nvSpPr>
        <p:spPr>
          <a:xfrm>
            <a:off x="416133" y="18123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9F95C6D3-C1E4-46F3-9E1A-CD0EE7E934B5}"/>
              </a:ext>
            </a:extLst>
          </p:cNvPr>
          <p:cNvSpPr/>
          <p:nvPr/>
        </p:nvSpPr>
        <p:spPr>
          <a:xfrm>
            <a:off x="416133" y="1139663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модуле, привязанном к форме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911D3B6-AB88-4209-A088-1148FA76114F}"/>
              </a:ext>
            </a:extLst>
          </p:cNvPr>
          <p:cNvSpPr txBox="1"/>
          <p:nvPr/>
        </p:nvSpPr>
        <p:spPr>
          <a:xfrm>
            <a:off x="422418" y="2775919"/>
            <a:ext cx="8537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блоке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 </a:t>
            </a:r>
            <a:r>
              <a:rPr lang="ru-RU" dirty="0"/>
              <a:t>необходимо подключить модуль, в котором описаны расчеты;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для этого сначала нужно скопировать файл модуля с расчетами в папку с проектом</a:t>
            </a:r>
            <a:r>
              <a:rPr lang="en-US" dirty="0"/>
              <a:t> </a:t>
            </a:r>
            <a:r>
              <a:rPr lang="ru-RU" dirty="0"/>
              <a:t>и добавить этот модуль к проекту следующим образом: выбрать вкладку «</a:t>
            </a:r>
            <a:r>
              <a:rPr lang="en-US" dirty="0"/>
              <a:t>Project</a:t>
            </a:r>
            <a:r>
              <a:rPr lang="ru-RU" dirty="0"/>
              <a:t>», затем «</a:t>
            </a:r>
            <a:r>
              <a:rPr lang="en-US" dirty="0"/>
              <a:t>Add to Project…</a:t>
            </a:r>
            <a:r>
              <a:rPr lang="ru-RU" dirty="0"/>
              <a:t>», а затем выбрать файл модуля, который необходимо добавить.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325AF21D-A50E-4810-B6F8-573B7BFB1A0F}"/>
              </a:ext>
            </a:extLst>
          </p:cNvPr>
          <p:cNvSpPr/>
          <p:nvPr/>
        </p:nvSpPr>
        <p:spPr>
          <a:xfrm>
            <a:off x="416133" y="4248355"/>
            <a:ext cx="349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 с описанием расчетов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9C1BEA-DC8D-4E74-8382-E3469E555946}"/>
              </a:ext>
            </a:extLst>
          </p:cNvPr>
          <p:cNvSpPr txBox="1"/>
          <p:nvPr/>
        </p:nvSpPr>
        <p:spPr>
          <a:xfrm>
            <a:off x="422418" y="554101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заменить процедуру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808F9BA-1CF3-4D88-8BA2-3AA5795EB0AE}"/>
              </a:ext>
            </a:extLst>
          </p:cNvPr>
          <p:cNvSpPr txBox="1"/>
          <p:nvPr/>
        </p:nvSpPr>
        <p:spPr>
          <a:xfrm>
            <a:off x="422418" y="461768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37B27E6-6BF4-486A-A6EA-A6579A26C568}"/>
              </a:ext>
            </a:extLst>
          </p:cNvPr>
          <p:cNvSpPr/>
          <p:nvPr/>
        </p:nvSpPr>
        <p:spPr>
          <a:xfrm>
            <a:off x="416133" y="49226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Vcl.Dialogs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5096</TotalTime>
  <Words>561</Words>
  <Application>Microsoft Office PowerPoint</Application>
  <PresentationFormat>Экран (4:3)</PresentationFormat>
  <Paragraphs>119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Обработчик события OnClick подпункта меню «Загрузить данные»</vt:lpstr>
      <vt:lpstr>Считывание исходных данных</vt:lpstr>
      <vt:lpstr>Вывод результатов</vt:lpstr>
      <vt:lpstr>Обработчик события OnClick для Button1</vt:lpstr>
      <vt:lpstr>Перед запуском приложения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442</cp:revision>
  <dcterms:created xsi:type="dcterms:W3CDTF">2017-09-20T17:57:17Z</dcterms:created>
  <dcterms:modified xsi:type="dcterms:W3CDTF">2020-02-17T01:31:53Z</dcterms:modified>
</cp:coreProperties>
</file>