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11A4-8C9A-4869-9ABB-070BC920F897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769-270A-4FA5-B459-238CA469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22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11A4-8C9A-4869-9ABB-070BC920F897}" type="datetimeFigureOut">
              <a:rPr lang="ru-RU" smtClean="0"/>
              <a:t>10.03.2020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D769-270A-4FA5-B459-238CA469FF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87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Общий вид и структура пользовательского интерфейса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Считывание исходных данных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3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Вывод результатов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OnCreate </a:t>
            </a: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3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Обработчик события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OnCreate </a:t>
            </a: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для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</a:rPr>
              <a:t>Form1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0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 </a:t>
            </a: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Обработчик события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OnClick </a:t>
            </a:r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для </a:t>
            </a:r>
            <a:r>
              <a:rPr lang="en-US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Button1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2857" b="1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Перед запуском приложения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4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Экран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Общий вид и структура пользовательского интерфейса</vt:lpstr>
      <vt:lpstr>Считывание исходных данных</vt:lpstr>
      <vt:lpstr>Вывод результатов</vt:lpstr>
      <vt:lpstr>Обработчик события OnCreate для Form1</vt:lpstr>
      <vt:lpstr>Обработчик события OnCreate для Form1</vt:lpstr>
      <vt:lpstr>Обработчик события OnClick для Button1</vt:lpstr>
      <vt:lpstr>Обработчик события OnClick для Button1</vt:lpstr>
      <vt:lpstr>Перед запуском приложения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Vyacheslav A. Chuzlov</dc:creator>
  <cp:lastModifiedBy>Vyacheslav A. Chuzlov</cp:lastModifiedBy>
  <cp:revision>1</cp:revision>
  <dcterms:created xsi:type="dcterms:W3CDTF">2020-03-10T01:34:10Z</dcterms:created>
  <dcterms:modified xsi:type="dcterms:W3CDTF">2020-03-10T01:34:10Z</dcterms:modified>
</cp:coreProperties>
</file>