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04.02.2020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04.02.2020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</a:t>
            </a:r>
            <a:r>
              <a:rPr lang="ru-RU" b="1" dirty="0" smtClean="0"/>
              <a:t>нормировки состава смеси: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133" y="2014082"/>
            <a:ext cx="852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</a:rPr>
              <a:t>function</a:t>
            </a:r>
            <a:r>
              <a:rPr lang="en-US" dirty="0">
                <a:latin typeface="Courier New"/>
              </a:rPr>
              <a:t> normalization(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 smtClean="0">
                <a:latin typeface="Courier New"/>
              </a:rPr>
              <a:t>: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latin typeface="Courier New"/>
              </a:rPr>
              <a:t>; </a:t>
            </a:r>
            <a:endParaRPr lang="ru-RU" dirty="0" smtClean="0">
              <a:latin typeface="Courier New"/>
            </a:endParaRPr>
          </a:p>
          <a:p>
            <a:r>
              <a:rPr lang="ru-RU" dirty="0">
                <a:latin typeface="Courier New"/>
              </a:rPr>
              <a:t> 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):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b="1" dirty="0" err="1">
                <a:latin typeface="Courier New"/>
              </a:rPr>
              <a:t>var</a:t>
            </a:r>
            <a:endParaRPr lang="en-US" b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  i: integer;</a:t>
            </a:r>
          </a:p>
          <a:p>
            <a:r>
              <a:rPr lang="en-US" dirty="0">
                <a:latin typeface="Courier New"/>
              </a:rPr>
              <a:t>  s: double;</a:t>
            </a:r>
          </a:p>
          <a:p>
            <a:r>
              <a:rPr lang="en-US" b="1" dirty="0">
                <a:latin typeface="Courier New"/>
              </a:rPr>
              <a:t>begin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SetLength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);</a:t>
            </a:r>
          </a:p>
          <a:p>
            <a:r>
              <a:rPr lang="en-US" dirty="0">
                <a:latin typeface="Courier New"/>
              </a:rPr>
              <a:t>  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s := s +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[i] </a:t>
            </a:r>
            <a:r>
              <a:rPr lang="en-US" dirty="0">
                <a:latin typeface="Courier New"/>
              </a:rPr>
              <a:t>:=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 / s;</a:t>
            </a:r>
          </a:p>
          <a:p>
            <a:r>
              <a:rPr lang="en-US" b="1" dirty="0">
                <a:latin typeface="Courier New"/>
              </a:rPr>
              <a:t>end</a:t>
            </a:r>
            <a:r>
              <a:rPr lang="en-US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4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</a:t>
            </a:r>
            <a:r>
              <a:rPr lang="ru-RU" dirty="0" err="1">
                <a:solidFill>
                  <a:srgbClr val="008000"/>
                </a:solidFill>
                <a:latin typeface="Courier New" panose="02070309020205020404" pitchFamily="49" charset="0"/>
              </a:rPr>
              <a:t>модуля,содержащего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xmlns="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xmlns="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2274</Words>
  <Application>Microsoft Office PowerPoint</Application>
  <PresentationFormat>Экран (4:3)</PresentationFormat>
  <Paragraphs>863</Paragraphs>
  <Slides>21</Slides>
  <Notes>20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430</cp:revision>
  <dcterms:created xsi:type="dcterms:W3CDTF">2017-09-20T17:57:17Z</dcterms:created>
  <dcterms:modified xsi:type="dcterms:W3CDTF">2020-02-04T01:28:39Z</dcterms:modified>
</cp:coreProperties>
</file>