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AB8F-199C-47B4-ADB6-8AB046D50BB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6C0A-64D4-40C1-9081-44B74FFDA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02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2AB8F-199C-47B4-ADB6-8AB046D50BBD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A6C0A-64D4-40C1-9081-44B74FFDA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4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7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2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1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0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5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3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7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3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5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Компаундирование товарных бензинов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47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47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4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Октановые числа индивидуальных углеводородов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4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Исходные данные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6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Исходные данные (продолжение)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2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Задача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9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Декомпозиция задачи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8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Алгоритм нахождения </a:t>
            </a:r>
            <a:r>
              <a:rPr lang="ru-RU" sz="2900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долей потоков смешения</a:t>
            </a:r>
            <a:endParaRPr lang="ru-RU" altLang="ru-RU" sz="2900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8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Программная реализация</a:t>
            </a:r>
            <a:endParaRPr lang="ru-RU" altLang="ru-RU" sz="2900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Экран (4:3)</PresentationFormat>
  <Paragraphs>20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Компаундирование товарных бензинов</vt:lpstr>
      <vt:lpstr>Октановые числа индивидуальных углеводородов</vt:lpstr>
      <vt:lpstr>Исходные данные</vt:lpstr>
      <vt:lpstr>Исходные данные (продолжение)</vt:lpstr>
      <vt:lpstr>Задача</vt:lpstr>
      <vt:lpstr>Декомпозиция задачи</vt:lpstr>
      <vt:lpstr>Алгоритм нахождения долей потоков смешения</vt:lpstr>
      <vt:lpstr>Программная реализация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Основная программа</vt:lpstr>
      <vt:lpstr>Основная программа</vt:lpstr>
      <vt:lpstr>Основная программа</vt:lpstr>
      <vt:lpstr>Основная программа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Vyacheslav A. Chuzlov</dc:creator>
  <cp:lastModifiedBy>Vyacheslav A. Chuzlov</cp:lastModifiedBy>
  <cp:revision>1</cp:revision>
  <dcterms:created xsi:type="dcterms:W3CDTF">2020-02-04T08:21:21Z</dcterms:created>
  <dcterms:modified xsi:type="dcterms:W3CDTF">2020-02-04T08:21:21Z</dcterms:modified>
</cp:coreProperties>
</file>