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84C7-CD61-4E49-B769-325AF8608AB8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8097-7FAF-4955-9350-3D8DC68E1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4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84C7-CD61-4E49-B769-325AF8608AB8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8097-7FAF-4955-9350-3D8DC68E1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4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4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Задание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1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 Рунге-Кутты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1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Пример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метода Рунге-Кутты</a:t>
            </a:r>
            <a:b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(в отдельном модуле) 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9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метода Рунге-Кутты</a:t>
            </a:r>
            <a:b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(в отдельном модуле) 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3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метода Рунге-Кутты</a:t>
            </a:r>
            <a:b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(в отдельном модуле) 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3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основной программы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2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основной программы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9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Результаты расчета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3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Экран 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Метод Рунге-Кутты</vt:lpstr>
      <vt:lpstr>Пример</vt:lpstr>
      <vt:lpstr>Реализация метода Рунге-Кутты (в отдельном модуле) </vt:lpstr>
      <vt:lpstr>Реализация метода Рунге-Кутты (в отдельном модуле) </vt:lpstr>
      <vt:lpstr>Реализация метода Рунге-Кутты (в отдельном модуле) </vt:lpstr>
      <vt:lpstr>Реализация основной программы</vt:lpstr>
      <vt:lpstr>Реализация основной программы</vt:lpstr>
      <vt:lpstr>Результаты расчета</vt:lpstr>
      <vt:lpstr>Задание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Vyacheslav A. Chuzlov</dc:creator>
  <cp:lastModifiedBy>Vyacheslav A. Chuzlov</cp:lastModifiedBy>
  <cp:revision>1</cp:revision>
  <dcterms:created xsi:type="dcterms:W3CDTF">2020-03-17T02:18:56Z</dcterms:created>
  <dcterms:modified xsi:type="dcterms:W3CDTF">2020-03-17T02:18:56Z</dcterms:modified>
</cp:coreProperties>
</file>