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311" r:id="rId3"/>
    <p:sldId id="31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3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45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4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27.01.2020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27.01.2020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27.01.2020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Выполнил 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в среде </a:t>
            </a:r>
            <a:r>
              <a:rPr lang="en-US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Delphi</a:t>
            </a:r>
            <a:endParaRPr lang="ru-RU" altLang="ru-RU" sz="32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16133" y="1478560"/>
            <a:ext cx="827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Создайте приложение для нахождения корней квадратного уравнения: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C29A22-C86B-4333-90EA-F1717E55EAF2}"/>
                  </a:ext>
                </a:extLst>
              </p:cNvPr>
              <p:cNvSpPr txBox="1"/>
              <p:nvPr/>
            </p:nvSpPr>
            <p:spPr>
              <a:xfrm>
                <a:off x="2926966" y="2069238"/>
                <a:ext cx="32900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C29A22-C86B-4333-90EA-F1717E55E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966" y="2069238"/>
                <a:ext cx="329006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38D53A4-6921-4204-8614-8A1378016AC1}"/>
              </a:ext>
            </a:extLst>
          </p:cNvPr>
          <p:cNvSpPr txBox="1"/>
          <p:nvPr/>
        </p:nvSpPr>
        <p:spPr>
          <a:xfrm>
            <a:off x="416132" y="2690693"/>
            <a:ext cx="827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где </a:t>
            </a:r>
            <a:r>
              <a:rPr lang="en-US" sz="2000" i="1" dirty="0"/>
              <a:t>a, b, c </a:t>
            </a:r>
            <a:r>
              <a:rPr lang="en-US" sz="2000" dirty="0"/>
              <a:t>– </a:t>
            </a:r>
            <a:r>
              <a:rPr lang="ru-RU" sz="2000" dirty="0"/>
              <a:t>произвольные числа;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 - ?</a:t>
            </a:r>
            <a:r>
              <a:rPr lang="ru-RU" sz="20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9436A-C85E-4FEE-A540-B98A011A3586}"/>
                  </a:ext>
                </a:extLst>
              </p:cNvPr>
              <p:cNvSpPr txBox="1"/>
              <p:nvPr/>
            </p:nvSpPr>
            <p:spPr>
              <a:xfrm>
                <a:off x="1838532" y="3498755"/>
                <a:ext cx="2326086" cy="910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9436A-C85E-4FEE-A540-B98A011A3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32" y="3498755"/>
                <a:ext cx="2326086" cy="910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5D04DC-AA24-404A-A8DD-225FF27CF5C9}"/>
                  </a:ext>
                </a:extLst>
              </p:cNvPr>
              <p:cNvSpPr txBox="1"/>
              <p:nvPr/>
            </p:nvSpPr>
            <p:spPr>
              <a:xfrm>
                <a:off x="4892132" y="3498755"/>
                <a:ext cx="2426049" cy="910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5D04DC-AA24-404A-A8DD-225FF27CF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32" y="3498755"/>
                <a:ext cx="2426049" cy="910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7E118F-8BB6-4914-99A1-1849F80FD3BC}"/>
                  </a:ext>
                </a:extLst>
              </p:cNvPr>
              <p:cNvSpPr txBox="1"/>
              <p:nvPr/>
            </p:nvSpPr>
            <p:spPr>
              <a:xfrm>
                <a:off x="3431091" y="4817341"/>
                <a:ext cx="2674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7E118F-8BB6-4914-99A1-1849F80FD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91" y="4817341"/>
                <a:ext cx="267406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24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Требования к реализации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52729" y="1211449"/>
            <a:ext cx="82746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Расчет корней квадратного уравнения необходимо выполнить в виде подпрограммы в отдельном модуле;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Взаимодействие с визуальными компонентами, размещенными на окне формы пользовательского интерфейса должно быть выполнено в виде отдельных подпрограмм.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49496-08E5-431A-BE44-753E1B200ED9}"/>
              </a:ext>
            </a:extLst>
          </p:cNvPr>
          <p:cNvSpPr txBox="1"/>
          <p:nvPr/>
        </p:nvSpPr>
        <p:spPr>
          <a:xfrm>
            <a:off x="452729" y="2852897"/>
            <a:ext cx="800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Структура приложения: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BE574E-507E-4CE2-B0A7-86E080E1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22" y="3466454"/>
            <a:ext cx="3504576" cy="1819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FC9592-51B0-42F1-B43C-995615BC549C}"/>
              </a:ext>
            </a:extLst>
          </p:cNvPr>
          <p:cNvSpPr txBox="1"/>
          <p:nvPr/>
        </p:nvSpPr>
        <p:spPr>
          <a:xfrm>
            <a:off x="2847422" y="3097122"/>
            <a:ext cx="350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Пользовательский интерфейс</a:t>
            </a:r>
          </a:p>
        </p:txBody>
      </p:sp>
      <p:sp>
        <p:nvSpPr>
          <p:cNvPr id="7" name="Блок-схема: документ 6">
            <a:extLst>
              <a:ext uri="{FF2B5EF4-FFF2-40B4-BE49-F238E27FC236}">
                <a16:creationId xmlns:a16="http://schemas.microsoft.com/office/drawing/2014/main" id="{43B7CD02-A5A7-4A30-96FF-A574ABDC6733}"/>
              </a:ext>
            </a:extLst>
          </p:cNvPr>
          <p:cNvSpPr/>
          <p:nvPr/>
        </p:nvSpPr>
        <p:spPr>
          <a:xfrm>
            <a:off x="250104" y="4461164"/>
            <a:ext cx="2216005" cy="2006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Модуль, привязанный к форме.</a:t>
            </a:r>
          </a:p>
        </p:txBody>
      </p:sp>
      <p:sp>
        <p:nvSpPr>
          <p:cNvPr id="20" name="Блок-схема: документ 19">
            <a:extLst>
              <a:ext uri="{FF2B5EF4-FFF2-40B4-BE49-F238E27FC236}">
                <a16:creationId xmlns:a16="http://schemas.microsoft.com/office/drawing/2014/main" id="{BA0C5A65-9153-4CAF-B577-657ADEE7F1D6}"/>
              </a:ext>
            </a:extLst>
          </p:cNvPr>
          <p:cNvSpPr/>
          <p:nvPr/>
        </p:nvSpPr>
        <p:spPr>
          <a:xfrm>
            <a:off x="6733311" y="4282875"/>
            <a:ext cx="2216005" cy="2006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Модуль расчета корней квадратного уравнения</a:t>
            </a:r>
          </a:p>
        </p:txBody>
      </p:sp>
      <p:sp>
        <p:nvSpPr>
          <p:cNvPr id="12" name="Стрелка: влево 11">
            <a:extLst>
              <a:ext uri="{FF2B5EF4-FFF2-40B4-BE49-F238E27FC236}">
                <a16:creationId xmlns:a16="http://schemas.microsoft.com/office/drawing/2014/main" id="{8ACE12B8-8A25-44C7-BBBE-4479EE8FD9D8}"/>
              </a:ext>
            </a:extLst>
          </p:cNvPr>
          <p:cNvSpPr/>
          <p:nvPr/>
        </p:nvSpPr>
        <p:spPr>
          <a:xfrm>
            <a:off x="2576946" y="5643418"/>
            <a:ext cx="3962102" cy="400110"/>
          </a:xfrm>
          <a:prstGeom prst="leftArrow">
            <a:avLst>
              <a:gd name="adj1" fmla="val 37391"/>
              <a:gd name="adj2" fmla="val 117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изогнутая 13">
            <a:extLst>
              <a:ext uri="{FF2B5EF4-FFF2-40B4-BE49-F238E27FC236}">
                <a16:creationId xmlns:a16="http://schemas.microsoft.com/office/drawing/2014/main" id="{BA9FD0D8-9F6A-47C6-90EF-A2619D85F358}"/>
              </a:ext>
            </a:extLst>
          </p:cNvPr>
          <p:cNvSpPr/>
          <p:nvPr/>
        </p:nvSpPr>
        <p:spPr>
          <a:xfrm>
            <a:off x="1254649" y="3622461"/>
            <a:ext cx="1495642" cy="7389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9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3729</TotalTime>
  <Words>131</Words>
  <Application>Microsoft Office PowerPoint</Application>
  <PresentationFormat>Экран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Задание</vt:lpstr>
      <vt:lpstr>Требования к реализации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313</cp:revision>
  <dcterms:created xsi:type="dcterms:W3CDTF">2017-09-20T17:57:17Z</dcterms:created>
  <dcterms:modified xsi:type="dcterms:W3CDTF">2020-01-27T13:27:40Z</dcterms:modified>
</cp:coreProperties>
</file>