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9A18-FA3F-4A5D-8916-AB5E74A8A75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A005-AEE1-434A-98C2-07AEB7A13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54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9A18-FA3F-4A5D-8916-AB5E74A8A75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A005-AEE1-434A-98C2-07AEB7A13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7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8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подпункта меню «Загрузить данные»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4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0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9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Экран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Обработчик события OnClick подпункта меню «Загрузить данные»</vt:lpstr>
      <vt:lpstr>Считывание исходных данных</vt:lpstr>
      <vt:lpstr>Вывод результатов</vt:lpstr>
      <vt:lpstr>Обработчик события OnClick для Button1</vt:lpstr>
      <vt:lpstr>Перед запуском приложения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 A. Chuzlov</dc:creator>
  <cp:lastModifiedBy>Vyacheslav A. Chuzlov</cp:lastModifiedBy>
  <cp:revision>1</cp:revision>
  <dcterms:created xsi:type="dcterms:W3CDTF">2020-02-18T02:41:17Z</dcterms:created>
  <dcterms:modified xsi:type="dcterms:W3CDTF">2020-02-18T02:41:18Z</dcterms:modified>
</cp:coreProperties>
</file>