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6" r:id="rId4"/>
    <p:sldId id="277" r:id="rId5"/>
    <p:sldId id="280" r:id="rId6"/>
    <p:sldId id="281" r:id="rId7"/>
    <p:sldId id="278" r:id="rId8"/>
    <p:sldId id="282" r:id="rId9"/>
    <p:sldId id="27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8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9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Расчет химико-технологической системы</a:t>
            </a:r>
            <a:endParaRPr lang="en-US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226738-F2E7-4F6C-B1B5-AE5FAE09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80" y="1241633"/>
            <a:ext cx="5761523" cy="54511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D482D5-C896-4238-B26A-74AB4629C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" t="12179" r="91352" b="60491"/>
          <a:stretch/>
        </p:blipFill>
        <p:spPr>
          <a:xfrm>
            <a:off x="353236" y="1486489"/>
            <a:ext cx="2820243" cy="49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4C029C-0436-436D-B2BF-AC51A21AA9A8}"/>
              </a:ext>
            </a:extLst>
          </p:cNvPr>
          <p:cNvSpPr/>
          <p:nvPr/>
        </p:nvSpPr>
        <p:spPr>
          <a:xfrm>
            <a:off x="298910" y="1495782"/>
            <a:ext cx="88500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168AC9-79D0-446D-A6DF-2D7C94E7D748}"/>
              </a:ext>
            </a:extLst>
          </p:cNvPr>
          <p:cNvSpPr/>
          <p:nvPr/>
        </p:nvSpPr>
        <p:spPr>
          <a:xfrm>
            <a:off x="293983" y="1488858"/>
            <a:ext cx="88500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TForm1.show_results(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flow_rate1,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StringGrid3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(flow_rate1,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(flow_rate2,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</a:rPr>
              <a:t>OnCreate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6EB5F2-AFA2-4119-96B4-8AC08897AAF9}"/>
              </a:ext>
            </a:extLst>
          </p:cNvPr>
          <p:cNvSpPr/>
          <p:nvPr/>
        </p:nvSpPr>
        <p:spPr>
          <a:xfrm>
            <a:off x="293563" y="1344363"/>
            <a:ext cx="86443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TForm1.FormCreate(Sender: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Параметр'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'Поток 1'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'Поток 2'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'Поток 3'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'Температура, °С'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1'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2'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'2000'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'2500'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'3000'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'290'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'310'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'0,5'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'0,6'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'0,4'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'0,5'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'0,4'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'0,6'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0D59A-3B01-4508-92EF-51BEF72785C9}"/>
              </a:ext>
            </a:extLst>
          </p:cNvPr>
          <p:cNvSpPr txBox="1"/>
          <p:nvPr/>
        </p:nvSpPr>
        <p:spPr>
          <a:xfrm>
            <a:off x="5227782" y="2144707"/>
            <a:ext cx="373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2"/>
                </a:solidFill>
              </a:rPr>
              <a:t>Данные нужно взять для своего варианта!</a:t>
            </a:r>
          </a:p>
        </p:txBody>
      </p:sp>
    </p:spTree>
    <p:extLst>
      <p:ext uri="{BB962C8B-B14F-4D97-AF65-F5344CB8AC3E}">
        <p14:creationId xmlns:p14="http://schemas.microsoft.com/office/powerpoint/2010/main" val="34980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</a:rPr>
              <a:t>OnCreate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79FA52-B4EA-4EB2-BCE6-A2B762A23ACC}"/>
              </a:ext>
            </a:extLst>
          </p:cNvPr>
          <p:cNvSpPr/>
          <p:nvPr/>
        </p:nvSpPr>
        <p:spPr>
          <a:xfrm>
            <a:off x="293563" y="1312894"/>
            <a:ext cx="86668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Параметр'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Значение'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'Температура, °С'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'6500'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'375'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Параметр'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Значение'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1'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2'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'Теплоемкость потока, кДж / (кг * К)'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 потока, К'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 нагретого потока, К'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  потока 1,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  потока 2,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C1F30-4563-479C-908B-360E41ADAFC5}"/>
              </a:ext>
            </a:extLst>
          </p:cNvPr>
          <p:cNvSpPr txBox="1"/>
          <p:nvPr/>
        </p:nvSpPr>
        <p:spPr>
          <a:xfrm>
            <a:off x="4572000" y="2638386"/>
            <a:ext cx="373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2"/>
                </a:solidFill>
              </a:rPr>
              <a:t>Данные нужно взять для своего варианта!</a:t>
            </a:r>
          </a:p>
        </p:txBody>
      </p:sp>
    </p:spTree>
    <p:extLst>
      <p:ext uri="{BB962C8B-B14F-4D97-AF65-F5344CB8AC3E}">
        <p14:creationId xmlns:p14="http://schemas.microsoft.com/office/powerpoint/2010/main" val="27302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3A1889-B03C-4107-A801-A5EC32D28BA5}"/>
              </a:ext>
            </a:extLst>
          </p:cNvPr>
          <p:cNvSpPr/>
          <p:nvPr/>
        </p:nvSpPr>
        <p:spPr>
          <a:xfrm>
            <a:off x="293563" y="1486489"/>
            <a:ext cx="86824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Состав потоков,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подаваемых на смешение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Параметры потоков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 горячего потока теплообменника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Начальная температура горячего потока теплообменника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Расход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потока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Теплоемкость потока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Температура потока после смешения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Состав потока после смешения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Температура нагретого потока после теплообменника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flow_rate1: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EE0AC8-6D02-4919-8A95-87C3D5A4D073}"/>
              </a:ext>
            </a:extLst>
          </p:cNvPr>
          <p:cNvSpPr/>
          <p:nvPr/>
        </p:nvSpPr>
        <p:spPr>
          <a:xfrm>
            <a:off x="293563" y="1473570"/>
            <a:ext cx="88500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mixer(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heater(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Splitter(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flow_rate1, flow_rate2);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show_results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flow_rate1, flow_rate2);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07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D6206-C78F-4EDC-BB52-C6FC880528DD}"/>
              </a:ext>
            </a:extLst>
          </p:cNvPr>
          <p:cNvSpPr txBox="1"/>
          <p:nvPr/>
        </p:nvSpPr>
        <p:spPr>
          <a:xfrm>
            <a:off x="261827" y="1830626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95C6D3-C1E4-46F3-9E1A-CD0EE7E934B5}"/>
              </a:ext>
            </a:extLst>
          </p:cNvPr>
          <p:cNvSpPr/>
          <p:nvPr/>
        </p:nvSpPr>
        <p:spPr>
          <a:xfrm>
            <a:off x="416133" y="1486489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1D3B6-AB88-4209-A088-1148FA76114F}"/>
              </a:ext>
            </a:extLst>
          </p:cNvPr>
          <p:cNvSpPr txBox="1"/>
          <p:nvPr/>
        </p:nvSpPr>
        <p:spPr>
          <a:xfrm>
            <a:off x="422418" y="3122745"/>
            <a:ext cx="8537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6B9D18-4404-42AE-A933-B1091E659898}"/>
              </a:ext>
            </a:extLst>
          </p:cNvPr>
          <p:cNvSpPr/>
          <p:nvPr/>
        </p:nvSpPr>
        <p:spPr>
          <a:xfrm>
            <a:off x="554970" y="21490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5129</TotalTime>
  <Words>1155</Words>
  <Application>Microsoft Office PowerPoint</Application>
  <PresentationFormat>Экран (4:3)</PresentationFormat>
  <Paragraphs>163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Вывод результатов</vt:lpstr>
      <vt:lpstr>Обработчик события OnCreate для Form1</vt:lpstr>
      <vt:lpstr>Обработчик события OnCreate для Form1</vt:lpstr>
      <vt:lpstr>Обработчик события OnClick для Button1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451</cp:revision>
  <dcterms:created xsi:type="dcterms:W3CDTF">2017-09-20T17:57:17Z</dcterms:created>
  <dcterms:modified xsi:type="dcterms:W3CDTF">2020-03-09T15:09:37Z</dcterms:modified>
</cp:coreProperties>
</file>