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0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6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3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49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7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4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8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91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8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02.03.2020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02.03.2020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Расчета химико-технологической системы </a:t>
            </a:r>
            <a:br>
              <a:rPr lang="en-US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на языке </a:t>
            </a:r>
            <a:r>
              <a:rPr lang="en-US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pascal</a:t>
            </a:r>
            <a:endParaRPr lang="ru-RU" altLang="ru-RU" sz="32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771C2B-B80B-4F3A-A4C3-5886C5AFEA16}"/>
              </a:ext>
            </a:extLst>
          </p:cNvPr>
          <p:cNvSpPr/>
          <p:nvPr/>
        </p:nvSpPr>
        <p:spPr>
          <a:xfrm>
            <a:off x="293562" y="1499984"/>
            <a:ext cx="88500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UHTS;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Состав потоков, подаваемых на смешение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Параметры потоков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 горячего потока теплообменника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Начальная температура горячего потока 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              теплообменника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Расход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потока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Теплоемкость потока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Конечная температура холодного потока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Состав потока после смешения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flow_rate1: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 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498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0563BB-7564-4C9A-81FE-77802252D747}"/>
              </a:ext>
            </a:extLst>
          </p:cNvPr>
          <p:cNvSpPr/>
          <p:nvPr/>
        </p:nvSpPr>
        <p:spPr>
          <a:xfrm>
            <a:off x="293563" y="1486489"/>
            <a:ext cx="8488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'flows_param.txt'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'flows_composition.txt'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7824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74B26D-E5AD-4F9D-A677-50E3002CAB58}"/>
              </a:ext>
            </a:extLst>
          </p:cNvPr>
          <p:cNvSpPr/>
          <p:nvPr/>
        </p:nvSpPr>
        <p:spPr>
          <a:xfrm>
            <a:off x="299860" y="1486489"/>
            <a:ext cx="8544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//Считывание параметров потоков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//Считывание составов потоков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B2319-37F2-4220-86CD-1D4F075B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09" y="1193758"/>
            <a:ext cx="2809875" cy="2861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5D85BC-BC70-4691-86F5-DA3233FD5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09" y="4172245"/>
            <a:ext cx="2809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Описание основной программы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E45C6E-54E0-460B-A4E4-286D4C532199}"/>
              </a:ext>
            </a:extLst>
          </p:cNvPr>
          <p:cNvSpPr/>
          <p:nvPr/>
        </p:nvSpPr>
        <p:spPr>
          <a:xfrm>
            <a:off x="293143" y="1458497"/>
            <a:ext cx="88504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Смеситель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mixer(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Расход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Доля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компонента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'Теплоемкость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flow_Cp: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Дж / (кг * К)'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Температура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flow_Temp: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K'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Теплообменник==========='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heater(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6200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360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Т нагретого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flow_Temp: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K'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'F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нагретого потока'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кг/ч'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Доля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компонента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Делитель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===========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Splitter(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flow_rate1, flow_rate2);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'F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потока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'F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потока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flow_rate2: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537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Интерфейсная часть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8656DE-A2D0-4435-BFFB-6BAA3A7046C2}"/>
              </a:ext>
            </a:extLst>
          </p:cNvPr>
          <p:cNvSpPr/>
          <p:nvPr/>
        </p:nvSpPr>
        <p:spPr>
          <a:xfrm>
            <a:off x="293983" y="1486489"/>
            <a:ext cx="8850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Unit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UHTS;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interface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get_comp_Cp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mixer(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heater(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splitter(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flow_rate1,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теплоемкости компонентов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3CE9D0-ADCA-4A74-B037-22A605E1E864}"/>
              </a:ext>
            </a:extLst>
          </p:cNvPr>
          <p:cNvSpPr/>
          <p:nvPr/>
        </p:nvSpPr>
        <p:spPr>
          <a:xfrm>
            <a:off x="293563" y="1540175"/>
            <a:ext cx="88504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0.869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0.963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1e-5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1.1e-5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B[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629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теплоемкости потоков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203903-A99A-496D-876E-9DE3350CFBA5}"/>
              </a:ext>
            </a:extLst>
          </p:cNvPr>
          <p:cNvSpPr/>
          <p:nvPr/>
        </p:nvSpPr>
        <p:spPr>
          <a:xfrm>
            <a:off x="293563" y="1483971"/>
            <a:ext cx="88500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:= s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[j] := s;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34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смесителя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269E28-382D-47BC-A39E-4BA8870395D8}"/>
              </a:ext>
            </a:extLst>
          </p:cNvPr>
          <p:cNvSpPr/>
          <p:nvPr/>
        </p:nvSpPr>
        <p:spPr>
          <a:xfrm>
            <a:off x="293563" y="1482632"/>
            <a:ext cx="88500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mixer(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5791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смесителя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48CA64-4C5A-472D-A02D-CF022E42C862}"/>
              </a:ext>
            </a:extLst>
          </p:cNvPr>
          <p:cNvSpPr/>
          <p:nvPr/>
        </p:nvSpPr>
        <p:spPr>
          <a:xfrm>
            <a:off x="293563" y="1143368"/>
            <a:ext cx="885043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// Определяем теплоемкость каждого компонента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Определяем теплоемкость потоков смесителя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расхода смесевого потока 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состава смесевого потока(G4)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теплоемкости смесевого потока(G4)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(* Определение температуры смесевого потока(G4)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3614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теплообменного аппарата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94FE8C-1B5E-45C3-8D07-37B632E59401}"/>
              </a:ext>
            </a:extLst>
          </p:cNvPr>
          <p:cNvSpPr/>
          <p:nvPr/>
        </p:nvSpPr>
        <p:spPr>
          <a:xfrm>
            <a:off x="293983" y="1480594"/>
            <a:ext cx="885001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heater(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d_vnutr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0.05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Внутр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 диаметр труб, м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d_vnesh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0.057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Внеш. диаметр труб, м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kol_trub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3280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//Количество труб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S_sech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5.85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Площ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 сечения теплообмена, м2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r_term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0.127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Термич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 сопротивление стенки, м2/Вт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3860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//Площадь теплообмена, м2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Cp_hot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0.920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//Теплоемкость гор. теплоносителя, Дж/(кг*К)</a:t>
            </a:r>
          </a:p>
          <a:p>
            <a:endParaRPr lang="ru-RU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W_cold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Водяной эквивалент холодного потока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W_hot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Водяной эквивалент горячего потока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N, M, a1, a2,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71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теплообменного аппарата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909D98-2F76-42C8-B8C0-A5E92CFB4D4A}"/>
              </a:ext>
            </a:extLst>
          </p:cNvPr>
          <p:cNvSpPr/>
          <p:nvPr/>
        </p:nvSpPr>
        <p:spPr>
          <a:xfrm>
            <a:off x="293563" y="1511403"/>
            <a:ext cx="8666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W_cold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W_hot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Cp_hot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N:= W_hot / W_cold;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a1:=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d_vnutr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exp(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ln(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kol_trub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d_vnutr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3.43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2.71e-3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a2:=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d_vnesh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exp(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0.6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ln(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d_vnesh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S_sech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3.483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7.27e-3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a1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r_term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 a2);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M:= Kt * S / W_hot;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+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N * (exp(M * (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N)) -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/ (exp(M * (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N)) - N) +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273.15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49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делителя потоков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CC1B44-4735-4B2B-AF05-7486A233409B}"/>
              </a:ext>
            </a:extLst>
          </p:cNvPr>
          <p:cNvSpPr/>
          <p:nvPr/>
        </p:nvSpPr>
        <p:spPr>
          <a:xfrm>
            <a:off x="293563" y="1720840"/>
            <a:ext cx="8758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splitter(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flow_rate1, flow_rate2: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flow_rate1 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flow_rate2 :=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08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5089</TotalTime>
  <Words>2116</Words>
  <Application>Microsoft Office PowerPoint</Application>
  <PresentationFormat>Экран (4:3)</PresentationFormat>
  <Paragraphs>273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Интерфейсная часть модуля</vt:lpstr>
      <vt:lpstr>Расчет теплоемкости компонентов</vt:lpstr>
      <vt:lpstr>Расчет теплоемкости потоков</vt:lpstr>
      <vt:lpstr>Расчет смесителя</vt:lpstr>
      <vt:lpstr>Расчет смесителя</vt:lpstr>
      <vt:lpstr>Расчет теплообменного аппарата</vt:lpstr>
      <vt:lpstr>Расчет теплообменного аппарата</vt:lpstr>
      <vt:lpstr>Расчет делителя потоков</vt:lpstr>
      <vt:lpstr>Описание основной программы</vt:lpstr>
      <vt:lpstr>Описание основной программы</vt:lpstr>
      <vt:lpstr>Описание основной программы</vt:lpstr>
      <vt:lpstr>Описание основной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450</cp:revision>
  <dcterms:created xsi:type="dcterms:W3CDTF">2017-09-20T17:57:17Z</dcterms:created>
  <dcterms:modified xsi:type="dcterms:W3CDTF">2020-03-02T12:23:45Z</dcterms:modified>
</cp:coreProperties>
</file>