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F63D7-7F4B-4260-914A-1944FA3004F5}" type="datetimeFigureOut">
              <a:rPr lang="id-ID" smtClean="0"/>
              <a:t>07/07/2015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25B1C-753B-44A1-AA6B-CCE0F03DE30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86040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F63D7-7F4B-4260-914A-1944FA3004F5}" type="datetimeFigureOut">
              <a:rPr lang="id-ID" smtClean="0"/>
              <a:t>07/07/2015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25B1C-753B-44A1-AA6B-CCE0F03DE30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07095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F63D7-7F4B-4260-914A-1944FA3004F5}" type="datetimeFigureOut">
              <a:rPr lang="id-ID" smtClean="0"/>
              <a:t>07/07/2015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25B1C-753B-44A1-AA6B-CCE0F03DE30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860603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F63D7-7F4B-4260-914A-1944FA3004F5}" type="datetimeFigureOut">
              <a:rPr lang="id-ID" smtClean="0"/>
              <a:t>07/07/2015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25B1C-753B-44A1-AA6B-CCE0F03DE30B}" type="slidenum">
              <a:rPr lang="id-ID" smtClean="0"/>
              <a:t>‹#›</a:t>
            </a:fld>
            <a:endParaRPr lang="id-ID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907314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F63D7-7F4B-4260-914A-1944FA3004F5}" type="datetimeFigureOut">
              <a:rPr lang="id-ID" smtClean="0"/>
              <a:t>07/07/2015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25B1C-753B-44A1-AA6B-CCE0F03DE30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056559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F63D7-7F4B-4260-914A-1944FA3004F5}" type="datetimeFigureOut">
              <a:rPr lang="id-ID" smtClean="0"/>
              <a:t>07/07/2015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25B1C-753B-44A1-AA6B-CCE0F03DE30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154613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F63D7-7F4B-4260-914A-1944FA3004F5}" type="datetimeFigureOut">
              <a:rPr lang="id-ID" smtClean="0"/>
              <a:t>07/07/2015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25B1C-753B-44A1-AA6B-CCE0F03DE30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303145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F63D7-7F4B-4260-914A-1944FA3004F5}" type="datetimeFigureOut">
              <a:rPr lang="id-ID" smtClean="0"/>
              <a:t>07/07/2015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25B1C-753B-44A1-AA6B-CCE0F03DE30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010208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F63D7-7F4B-4260-914A-1944FA3004F5}" type="datetimeFigureOut">
              <a:rPr lang="id-ID" smtClean="0"/>
              <a:t>07/07/2015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25B1C-753B-44A1-AA6B-CCE0F03DE30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46616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F63D7-7F4B-4260-914A-1944FA3004F5}" type="datetimeFigureOut">
              <a:rPr lang="id-ID" smtClean="0"/>
              <a:t>07/07/2015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25B1C-753B-44A1-AA6B-CCE0F03DE30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67188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F63D7-7F4B-4260-914A-1944FA3004F5}" type="datetimeFigureOut">
              <a:rPr lang="id-ID" smtClean="0"/>
              <a:t>07/07/2015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25B1C-753B-44A1-AA6B-CCE0F03DE30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77170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F63D7-7F4B-4260-914A-1944FA3004F5}" type="datetimeFigureOut">
              <a:rPr lang="id-ID" smtClean="0"/>
              <a:t>07/07/2015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25B1C-753B-44A1-AA6B-CCE0F03DE30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72267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F63D7-7F4B-4260-914A-1944FA3004F5}" type="datetimeFigureOut">
              <a:rPr lang="id-ID" smtClean="0"/>
              <a:t>07/07/2015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25B1C-753B-44A1-AA6B-CCE0F03DE30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72380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F63D7-7F4B-4260-914A-1944FA3004F5}" type="datetimeFigureOut">
              <a:rPr lang="id-ID" smtClean="0"/>
              <a:t>07/07/2015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25B1C-753B-44A1-AA6B-CCE0F03DE30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09641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F63D7-7F4B-4260-914A-1944FA3004F5}" type="datetimeFigureOut">
              <a:rPr lang="id-ID" smtClean="0"/>
              <a:t>07/07/2015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25B1C-753B-44A1-AA6B-CCE0F03DE30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55608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F63D7-7F4B-4260-914A-1944FA3004F5}" type="datetimeFigureOut">
              <a:rPr lang="id-ID" smtClean="0"/>
              <a:t>07/07/2015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25B1C-753B-44A1-AA6B-CCE0F03DE30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538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F63D7-7F4B-4260-914A-1944FA3004F5}" type="datetimeFigureOut">
              <a:rPr lang="id-ID" smtClean="0"/>
              <a:t>07/07/2015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25B1C-753B-44A1-AA6B-CCE0F03DE30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08754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F0F63D7-7F4B-4260-914A-1944FA3004F5}" type="datetimeFigureOut">
              <a:rPr lang="id-ID" smtClean="0"/>
              <a:t>07/07/2015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5725B1C-753B-44A1-AA6B-CCE0F03DE30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66527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dibi.bnpb.go.id/data-bencana/statistikStatistik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2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b="1" dirty="0"/>
              <a:t>DISASTER STATISTIK INDONESIA APPLICATION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d-ID" dirty="0" smtClean="0"/>
              <a:t>Dibuat Oleh :</a:t>
            </a:r>
          </a:p>
          <a:p>
            <a:pPr lvl="0"/>
            <a:r>
              <a:rPr lang="id-ID" b="1" dirty="0"/>
              <a:t>Dedy Van Hauten	-  1400910039</a:t>
            </a:r>
            <a:endParaRPr lang="id-ID" dirty="0"/>
          </a:p>
          <a:p>
            <a:pPr lvl="0"/>
            <a:r>
              <a:rPr lang="id-ID" b="1" dirty="0"/>
              <a:t>Felicia		-  1400910022</a:t>
            </a:r>
            <a:endParaRPr lang="id-ID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813791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chemeClr val="bg2">
              <a:lumMod val="20000"/>
              <a:lumOff val="80000"/>
            </a:schemeClr>
          </a:fgClr>
          <a:bgClr>
            <a:schemeClr val="bg2">
              <a:lumMod val="40000"/>
              <a:lumOff val="6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Latar belakang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id-ID" dirty="0" smtClean="0"/>
              <a:t>Letak geografis dan geologis Indonesia menyebabkan Indonesia rentan terhadap bencana</a:t>
            </a:r>
          </a:p>
          <a:p>
            <a:r>
              <a:rPr lang="id-ID" dirty="0" smtClean="0"/>
              <a:t>Data statistik yang tersedia masih sulit dipahami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96349249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8000">
              <a:schemeClr val="bg2">
                <a:tint val="84000"/>
                <a:shade val="100000"/>
                <a:hueMod val="92000"/>
                <a:satMod val="180000"/>
                <a:alpha val="67000"/>
                <a:lumMod val="0"/>
                <a:lumOff val="100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4452" y="618517"/>
            <a:ext cx="10364451" cy="1596177"/>
          </a:xfrm>
        </p:spPr>
        <p:txBody>
          <a:bodyPr/>
          <a:lstStyle/>
          <a:p>
            <a:r>
              <a:rPr lang="id-ID" dirty="0" smtClean="0"/>
              <a:t>Tujuan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/>
            <a:r>
              <a:rPr lang="id-ID" dirty="0"/>
              <a:t>Menampilkan statistik terjadinya bencana di </a:t>
            </a:r>
            <a:r>
              <a:rPr lang="id-ID" dirty="0" smtClean="0"/>
              <a:t>Indonesia selama tahun 2012-2014. </a:t>
            </a:r>
          </a:p>
          <a:p>
            <a:pPr lvl="0"/>
            <a:r>
              <a:rPr lang="id-ID" dirty="0" smtClean="0"/>
              <a:t>Mempermudah pengguna dalam membaca data statistik bencana di Indonesia.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4050658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31000">
              <a:schemeClr val="accent5">
                <a:lumMod val="50000"/>
                <a:alpha val="52000"/>
              </a:schemeClr>
            </a:gs>
            <a:gs pos="89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Manfaat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/>
            <a:r>
              <a:rPr lang="id-ID" dirty="0" smtClean="0"/>
              <a:t>Mempermudah pengguna dalam memahami statistik bencana di </a:t>
            </a:r>
            <a:r>
              <a:rPr lang="id-ID" dirty="0" smtClean="0"/>
              <a:t>Indonesia</a:t>
            </a:r>
          </a:p>
          <a:p>
            <a:r>
              <a:rPr lang="id-ID" dirty="0"/>
              <a:t>Menampilkan statistik data yang lebih mudah digunakan dengan tampilan yang </a:t>
            </a:r>
            <a:r>
              <a:rPr lang="id-ID" dirty="0" smtClean="0"/>
              <a:t>sederhana</a:t>
            </a:r>
            <a:endParaRPr lang="id-ID" dirty="0" smtClean="0"/>
          </a:p>
          <a:p>
            <a:pPr lvl="0"/>
            <a:r>
              <a:rPr lang="id-ID" dirty="0" smtClean="0"/>
              <a:t>Dapat menjadi referensi bagi user yang ingin meneliti tentang statistik bencana di indonesia</a:t>
            </a:r>
            <a:endParaRPr lang="id-ID" dirty="0" smtClean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243197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iagBrick">
          <a:fgClr>
            <a:schemeClr val="accent5">
              <a:lumMod val="20000"/>
              <a:lumOff val="80000"/>
            </a:schemeClr>
          </a:fgClr>
          <a:bgClr>
            <a:schemeClr val="accent5">
              <a:lumMod val="60000"/>
              <a:lumOff val="4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Fitur/Kelebihan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id-ID" dirty="0" smtClean="0"/>
              <a:t>Adanya  visualisasi data statistik </a:t>
            </a:r>
            <a:r>
              <a:rPr lang="id-ID" dirty="0" smtClean="0"/>
              <a:t>bencana</a:t>
            </a:r>
          </a:p>
          <a:p>
            <a:r>
              <a:rPr lang="id-ID" dirty="0" smtClean="0"/>
              <a:t>Data diambil langsung </a:t>
            </a:r>
            <a:r>
              <a:rPr lang="id-ID" dirty="0"/>
              <a:t>dari </a:t>
            </a:r>
            <a:r>
              <a:rPr lang="id-ID" dirty="0">
                <a:hlinkClick r:id="rId2"/>
              </a:rPr>
              <a:t>http://</a:t>
            </a:r>
            <a:r>
              <a:rPr lang="id-ID" dirty="0" smtClean="0">
                <a:hlinkClick r:id="rId2"/>
              </a:rPr>
              <a:t>dibi.bnpb.go.id/data-bencana/statistik</a:t>
            </a:r>
            <a:r>
              <a:rPr lang="id-ID" dirty="0" smtClean="0">
                <a:hlinkClick r:id="rId2"/>
              </a:rPr>
              <a:t>Statistik</a:t>
            </a:r>
            <a:endParaRPr lang="id-ID" dirty="0" smtClean="0"/>
          </a:p>
          <a:p>
            <a:r>
              <a:rPr lang="id-ID" dirty="0" smtClean="0"/>
              <a:t> </a:t>
            </a:r>
            <a:r>
              <a:rPr lang="id-ID" dirty="0" smtClean="0"/>
              <a:t>bencana dibagi untuk setiap provinsi di Indonesia</a:t>
            </a:r>
          </a:p>
          <a:p>
            <a:r>
              <a:rPr lang="id-ID" dirty="0" smtClean="0"/>
              <a:t>Statistik bencana dibagi untuk setiap tahun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18079505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trellis">
          <a:fgClr>
            <a:schemeClr val="tx2">
              <a:lumMod val="40000"/>
              <a:lumOff val="60000"/>
            </a:schemeClr>
          </a:fgClr>
          <a:bgClr>
            <a:schemeClr val="bg2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3475" y="-130783"/>
            <a:ext cx="10097125" cy="1072171"/>
          </a:xfrm>
        </p:spPr>
        <p:txBody>
          <a:bodyPr/>
          <a:lstStyle/>
          <a:p>
            <a:r>
              <a:rPr lang="id-ID" dirty="0" smtClean="0"/>
              <a:t>Analisa data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83" y="815156"/>
            <a:ext cx="4589767" cy="5600358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360" y="2032001"/>
            <a:ext cx="7199288" cy="446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914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ashVert">
          <a:fgClr>
            <a:schemeClr val="tx2">
              <a:lumMod val="40000"/>
              <a:lumOff val="60000"/>
            </a:schemeClr>
          </a:fgClr>
          <a:bgClr>
            <a:schemeClr val="tx2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Kesimpulan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id-ID" dirty="0" smtClean="0"/>
              <a:t>Bencana </a:t>
            </a:r>
            <a:r>
              <a:rPr lang="id-ID" dirty="0"/>
              <a:t>yang paling sering terjadi di indonesia adalah </a:t>
            </a:r>
            <a:r>
              <a:rPr lang="id-ID" dirty="0" smtClean="0"/>
              <a:t>banjir dan daerah yang paling sering mengalami bencana selama 2012-2014 adalah jawa barat</a:t>
            </a:r>
            <a:endParaRPr lang="id-ID" dirty="0" smtClean="0"/>
          </a:p>
          <a:p>
            <a:r>
              <a:rPr lang="id-ID" dirty="0" smtClean="0"/>
              <a:t>Penggunaan </a:t>
            </a:r>
            <a:r>
              <a:rPr lang="id-ID" dirty="0" smtClean="0"/>
              <a:t>aplikasi ini sangat membantu pengguna dalam memahami </a:t>
            </a:r>
            <a:r>
              <a:rPr lang="id-ID" dirty="0" smtClean="0"/>
              <a:t>data Statistik bencana</a:t>
            </a:r>
          </a:p>
          <a:p>
            <a:r>
              <a:rPr lang="id-ID" dirty="0" smtClean="0"/>
              <a:t>Harus </a:t>
            </a:r>
            <a:r>
              <a:rPr lang="id-ID" dirty="0" smtClean="0"/>
              <a:t>ada pengembangan lebih lanjut dari aplikasi ini agar semakin mudah dan nyaman.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63372761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92</TotalTime>
  <Words>159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Tw Cen MT</vt:lpstr>
      <vt:lpstr>Droplet</vt:lpstr>
      <vt:lpstr>DISASTER STATISTIK INDONESIA APPLICATION</vt:lpstr>
      <vt:lpstr>Latar belakang</vt:lpstr>
      <vt:lpstr>Tujuan</vt:lpstr>
      <vt:lpstr>Manfaat</vt:lpstr>
      <vt:lpstr>Fitur/Kelebihan</vt:lpstr>
      <vt:lpstr>Analisa data</vt:lpstr>
      <vt:lpstr>Kesimpulan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DISASTER STATISTIK INDONESIA APPLICATION</dc:title>
  <dc:creator>Dedy Van Hauten</dc:creator>
  <cp:lastModifiedBy>Dedy Van Hauten</cp:lastModifiedBy>
  <cp:revision>13</cp:revision>
  <dcterms:created xsi:type="dcterms:W3CDTF">2015-07-07T05:35:11Z</dcterms:created>
  <dcterms:modified xsi:type="dcterms:W3CDTF">2015-07-07T07:11:05Z</dcterms:modified>
</cp:coreProperties>
</file>