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6" r:id="rId4"/>
    <p:sldId id="264" r:id="rId5"/>
    <p:sldId id="271" r:id="rId6"/>
    <p:sldId id="270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CSOIreland/PxStat/wiki/API-Cube-REST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json-stat.org/forma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DR4.3</a:t>
            </a:r>
            <a:br>
              <a:rPr lang="en-IE" sz="7200" dirty="0"/>
            </a:br>
            <a:r>
              <a:rPr lang="en-IE" sz="7200" dirty="0"/>
              <a:t>API: CSO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Uses </a:t>
            </a:r>
            <a:r>
              <a:rPr lang="en-IE" dirty="0" err="1"/>
              <a:t>pxStat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r>
              <a:rPr lang="en-IE" dirty="0"/>
              <a:t>Cso.ie under databases</a:t>
            </a:r>
          </a:p>
          <a:p>
            <a:r>
              <a:rPr lang="en-IE" dirty="0" err="1"/>
              <a:t>PxStat</a:t>
            </a:r>
            <a:r>
              <a:rPr lang="en-IE" dirty="0"/>
              <a:t>: Horrid format </a:t>
            </a:r>
          </a:p>
          <a:p>
            <a:r>
              <a:rPr lang="en-IE" dirty="0"/>
              <a:t>Allows for multidimensional data</a:t>
            </a:r>
          </a:p>
          <a:p>
            <a:r>
              <a:rPr lang="en-IE" dirty="0"/>
              <a:t>I found this documentation on cso.ie</a:t>
            </a:r>
          </a:p>
          <a:p>
            <a:r>
              <a:rPr lang="en-IE" dirty="0">
                <a:hlinkClick r:id="rId4"/>
              </a:rPr>
              <a:t>https://github.com/CSOIreland/PxStat/wiki/API-Cube-RESTful</a:t>
            </a:r>
            <a:endParaRPr lang="en-IE" dirty="0"/>
          </a:p>
          <a:p>
            <a:r>
              <a:rPr lang="en-IE" dirty="0"/>
              <a:t>Basically, it is a big JSON with</a:t>
            </a:r>
          </a:p>
          <a:p>
            <a:pPr lvl="1"/>
            <a:r>
              <a:rPr lang="en-IE" dirty="0"/>
              <a:t>Values (as an array)</a:t>
            </a:r>
          </a:p>
          <a:p>
            <a:pPr lvl="1"/>
            <a:r>
              <a:rPr lang="en-IE" dirty="0"/>
              <a:t>Ids (as array) of each of the dimensions</a:t>
            </a:r>
          </a:p>
          <a:p>
            <a:pPr lvl="1"/>
            <a:r>
              <a:rPr lang="en-IE" dirty="0"/>
              <a:t>Sizes (as array) of each of the dimensions</a:t>
            </a:r>
          </a:p>
          <a:p>
            <a:pPr lvl="1"/>
            <a:r>
              <a:rPr lang="en-IE" dirty="0"/>
              <a:t>Dimensions (object) stores information about each dimension</a:t>
            </a:r>
          </a:p>
          <a:p>
            <a:pPr lvl="1"/>
            <a:r>
              <a:rPr lang="en-IE" dirty="0"/>
              <a:t>Other information and notes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34838" y="379562"/>
            <a:ext cx="11067690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"dataset"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"dimension"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"STATISTIC"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[…],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"unit"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"Statistic"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"TLIST(A1)"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"C02199V02655"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"C03788V04538"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     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"STATISTIC"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"TLIST(A1)"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"C02199V02655"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"C03788V04538"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…"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 },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"note"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[…],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"updated"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"2022-06-27T11:00:00Z"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44B3A-DEE1-80EE-8EB9-56B6EDF5D6F9}"/>
              </a:ext>
            </a:extLst>
          </p:cNvPr>
          <p:cNvSpPr txBox="1"/>
          <p:nvPr/>
        </p:nvSpPr>
        <p:spPr>
          <a:xfrm>
            <a:off x="5745193" y="755135"/>
            <a:ext cx="29847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Population 2022, 2016, and percentage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85E2D-3F4C-8309-7FA9-6200CF59E382}"/>
              </a:ext>
            </a:extLst>
          </p:cNvPr>
          <p:cNvSpPr txBox="1"/>
          <p:nvPr/>
        </p:nvSpPr>
        <p:spPr>
          <a:xfrm>
            <a:off x="5745193" y="3121229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29ADC-98BA-3253-D194-C66FA10BA8BD}"/>
              </a:ext>
            </a:extLst>
          </p:cNvPr>
          <p:cNvSpPr txBox="1"/>
          <p:nvPr/>
        </p:nvSpPr>
        <p:spPr>
          <a:xfrm>
            <a:off x="5745193" y="3642961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29EFC-DD6E-0A90-03A5-3DC977DCD337}"/>
              </a:ext>
            </a:extLst>
          </p:cNvPr>
          <p:cNvSpPr txBox="1"/>
          <p:nvPr/>
        </p:nvSpPr>
        <p:spPr>
          <a:xfrm>
            <a:off x="5555412" y="4164693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counties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2CB2E-116B-C2C7-F541-E2667DCF4AC2}"/>
              </a:ext>
            </a:extLst>
          </p:cNvPr>
          <p:cNvCxnSpPr/>
          <p:nvPr/>
        </p:nvCxnSpPr>
        <p:spPr>
          <a:xfrm flipH="1">
            <a:off x="3450566" y="1078300"/>
            <a:ext cx="2225615" cy="3231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5ACA8-29BE-298B-38EA-0F01135E2550}"/>
              </a:ext>
            </a:extLst>
          </p:cNvPr>
          <p:cNvCxnSpPr>
            <a:cxnSpLocks/>
          </p:cNvCxnSpPr>
          <p:nvPr/>
        </p:nvCxnSpPr>
        <p:spPr>
          <a:xfrm flipH="1">
            <a:off x="3843068" y="3312845"/>
            <a:ext cx="1902125" cy="2728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5E532-1828-2938-DD01-F90140EB4C8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258573" y="3827627"/>
            <a:ext cx="1486620" cy="7855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C0449-1E14-EBD6-8459-7BB4FFC4D7E4}"/>
              </a:ext>
            </a:extLst>
          </p:cNvPr>
          <p:cNvCxnSpPr>
            <a:cxnSpLocks/>
          </p:cNvCxnSpPr>
          <p:nvPr/>
        </p:nvCxnSpPr>
        <p:spPr>
          <a:xfrm flipH="1" flipV="1">
            <a:off x="4235570" y="4143964"/>
            <a:ext cx="1259456" cy="2053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26211" y="117694"/>
            <a:ext cx="10256808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76176.0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118817.0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542868.0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159192.0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1347359.0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258058.0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147707.0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222504.0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99232.0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84697.0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32044.0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194899.0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40873.0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128884.0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130507.0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195044.0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61386.0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77961.0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64544.0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65535.0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159553.0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116176.0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88770.0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149722.0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142425.0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2354428.0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28465.0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38330.0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58785.0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endParaRPr lang="en-GB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520880"/>
          </a:xfrm>
        </p:spPr>
        <p:txBody>
          <a:bodyPr>
            <a:normAutofit/>
          </a:bodyPr>
          <a:lstStyle/>
          <a:p>
            <a:r>
              <a:rPr lang="en-IE" dirty="0"/>
              <a:t>The order of the values in last dimension first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For example, if we have three dimensions (A, B and C) with 3, 2 and 4 categories respectively, the values should be ordered iterating first by the 4 categories of C, then by the 2 categories of B and finally by the 3 categories of A: 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Helvetica Neue"/>
              </a:rPr>
              <a:t>(ref: </a:t>
            </a:r>
            <a:r>
              <a:rPr lang="en-IE" sz="1100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Format. JSON-stat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Helvetica Neue"/>
              </a:rPr>
              <a:t>)</a:t>
            </a:r>
            <a:endParaRPr lang="en-IE" sz="1100" dirty="0">
              <a:solidFill>
                <a:srgbClr val="FFC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7D420-7E7A-7F17-BD28-EF612D8779B0}"/>
              </a:ext>
            </a:extLst>
          </p:cNvPr>
          <p:cNvSpPr txBox="1"/>
          <p:nvPr/>
        </p:nvSpPr>
        <p:spPr>
          <a:xfrm>
            <a:off x="1328468" y="3921357"/>
            <a:ext cx="520172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A1B1C1   A1B1C2   A1B1C3   A1B1C4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A1B2C1   A1B2C2   A1B2C3   A1B2C4</a:t>
            </a:r>
          </a:p>
          <a:p>
            <a:endParaRPr lang="pt-B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A2B1C1   A2B1C2   A2B1C3   A1B1C4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A2B2C1   A2B2C2   A2B2C3   A2B2C4</a:t>
            </a:r>
          </a:p>
          <a:p>
            <a:endParaRPr lang="pt-B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A3B1C1   A3B1C2   A3B1C3   A3B1C4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A3B2C1   A3B2C2   A3B2C3   A3B2C4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34838" y="379562"/>
            <a:ext cx="11067690" cy="75636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"Population 2016"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"Co. Carlow"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…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2354428.0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…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"Population 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"Actual change since previous census"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361671.0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"Percentage change since previous census"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2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02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explore here</a:t>
            </a:r>
          </a:p>
        </p:txBody>
      </p:sp>
    </p:spTree>
    <p:extLst>
      <p:ext uri="{BB962C8B-B14F-4D97-AF65-F5344CB8AC3E}">
        <p14:creationId xmlns:p14="http://schemas.microsoft.com/office/powerpoint/2010/main" val="229145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2098</TotalTime>
  <Words>622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Consolas</vt:lpstr>
      <vt:lpstr>Helvetica Neue</vt:lpstr>
      <vt:lpstr>Rockwell</vt:lpstr>
      <vt:lpstr>Rockwell Condensed</vt:lpstr>
      <vt:lpstr>Rockwell Extra Bold</vt:lpstr>
      <vt:lpstr>Wingdings</vt:lpstr>
      <vt:lpstr>Wood Type</vt:lpstr>
      <vt:lpstr>DR4.3 API: CSO</vt:lpstr>
      <vt:lpstr>Uses pxStat</vt:lpstr>
      <vt:lpstr>PowerPoint Presentation</vt:lpstr>
      <vt:lpstr>PowerPoint Presentation</vt:lpstr>
      <vt:lpstr>PowerPoint Presentation</vt:lpstr>
      <vt:lpstr>Values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V</cp:lastModifiedBy>
  <cp:revision>12</cp:revision>
  <dcterms:created xsi:type="dcterms:W3CDTF">2019-10-16T11:59:03Z</dcterms:created>
  <dcterms:modified xsi:type="dcterms:W3CDTF">2023-10-18T18:47:59Z</dcterms:modified>
</cp:coreProperties>
</file>