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3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25" d="100"/>
          <a:sy n="125" d="100"/>
        </p:scale>
        <p:origin x="192" y="2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6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9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1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0D52-F3F9-4EA5-90E6-04A37543B17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C63C-E5BC-4703-8EA7-E67BE01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TAGS OF - H&amp;M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AND NAV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797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TAG’S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7997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167321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IFRAME TAG’S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5092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127112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7495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HTML TAGS OF - H&amp;M WEBSITE</vt:lpstr>
      <vt:lpstr>HEADER AND NAV TAG</vt:lpstr>
      <vt:lpstr>LIST TAG’S</vt:lpstr>
      <vt:lpstr>ARTICLE TAG</vt:lpstr>
      <vt:lpstr>MAIN and IFRAME TAG’S</vt:lpstr>
      <vt:lpstr>DIV TAG</vt:lpstr>
      <vt:lpstr>FOOTER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OF - H&amp;M WEBSITE</dc:title>
  <dc:creator>USER</dc:creator>
  <cp:lastModifiedBy>USER</cp:lastModifiedBy>
  <cp:revision>3</cp:revision>
  <dcterms:created xsi:type="dcterms:W3CDTF">2023-08-25T04:22:28Z</dcterms:created>
  <dcterms:modified xsi:type="dcterms:W3CDTF">2023-08-25T06:31:20Z</dcterms:modified>
</cp:coreProperties>
</file>