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2633371-B76D-4D3F-8585-539C27B5D93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A78287-DC1C-4B1A-805A-C3B0870075C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400" y="2708920"/>
            <a:ext cx="4013200" cy="28828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H&amp;M WEBSITE CSS MAPPING</a:t>
            </a:r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0" t="67785" r="61470" b="24602"/>
          <a:stretch/>
        </p:blipFill>
        <p:spPr>
          <a:xfrm>
            <a:off x="251520" y="4725144"/>
            <a:ext cx="8383603" cy="900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6" r="50000" b="40365"/>
          <a:stretch/>
        </p:blipFill>
        <p:spPr>
          <a:xfrm>
            <a:off x="2339752" y="2846882"/>
            <a:ext cx="4572000" cy="133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r="13583" b="5414"/>
          <a:stretch/>
        </p:blipFill>
        <p:spPr>
          <a:xfrm>
            <a:off x="683568" y="1539239"/>
            <a:ext cx="6403032" cy="4061461"/>
          </a:xfr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PROPERTIES AND VALUES</a:t>
            </a:r>
            <a:endParaRPr lang="en-I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6898056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" t="55604" r="552" b="10806"/>
          <a:stretch/>
        </p:blipFill>
        <p:spPr>
          <a:xfrm>
            <a:off x="1259632" y="2636912"/>
            <a:ext cx="5976664" cy="130270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Unit of measurement and responsive design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94" b="7757"/>
          <a:stretch/>
        </p:blipFill>
        <p:spPr>
          <a:xfrm>
            <a:off x="899592" y="4149080"/>
            <a:ext cx="7920880" cy="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9" t="5404" b="46459"/>
          <a:stretch/>
        </p:blipFill>
        <p:spPr>
          <a:xfrm>
            <a:off x="2555776" y="541487"/>
            <a:ext cx="6125553" cy="1866899"/>
          </a:xfrm>
        </p:spPr>
      </p:pic>
      <p:sp>
        <p:nvSpPr>
          <p:cNvPr id="5" name="TextBox 4"/>
          <p:cNvSpPr txBox="1"/>
          <p:nvPr/>
        </p:nvSpPr>
        <p:spPr>
          <a:xfrm>
            <a:off x="3131840" y="17215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CSS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82" r="34375" b="14983"/>
          <a:stretch/>
        </p:blipFill>
        <p:spPr>
          <a:xfrm>
            <a:off x="467544" y="2746136"/>
            <a:ext cx="6000750" cy="1724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4288" y="328498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1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0" b="10847"/>
          <a:stretch/>
        </p:blipFill>
        <p:spPr>
          <a:xfrm>
            <a:off x="1122972" y="2638425"/>
            <a:ext cx="6898056" cy="306705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tx2">
                <a:lumMod val="50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 and colors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Pseudo-classes and Pseudo-elements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0" t="67785" r="61470" b="24602"/>
          <a:stretch/>
        </p:blipFill>
        <p:spPr>
          <a:xfrm>
            <a:off x="1043608" y="3501008"/>
            <a:ext cx="5174534" cy="1008112"/>
          </a:xfrm>
        </p:spPr>
      </p:pic>
      <p:sp>
        <p:nvSpPr>
          <p:cNvPr id="5" name="TextBox 4"/>
          <p:cNvSpPr txBox="1"/>
          <p:nvPr/>
        </p:nvSpPr>
        <p:spPr>
          <a:xfrm>
            <a:off x="6804248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Pseudo-element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7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/>
          <a:stretch/>
        </p:blipFill>
        <p:spPr>
          <a:xfrm>
            <a:off x="1122972" y="2410691"/>
            <a:ext cx="6898056" cy="37154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Vendor Prefixes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9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4254</TotalTime>
  <Words>29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H&amp;M WEBSITE CSS MAPPING</vt:lpstr>
      <vt:lpstr>SELECTORS</vt:lpstr>
      <vt:lpstr>PROPERTIES AND VALUES</vt:lpstr>
      <vt:lpstr>BOX MODEL</vt:lpstr>
      <vt:lpstr>Unit of measurement and responsive design</vt:lpstr>
      <vt:lpstr>PowerPoint Presentation</vt:lpstr>
      <vt:lpstr>Fonts and colors</vt:lpstr>
      <vt:lpstr>Pseudo-classes and Pseudo-elements</vt:lpstr>
      <vt:lpstr>Vendor Prefixes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H&amp;M WEBSITE CSS MAPPING</dc:title>
  <dc:creator>USER</dc:creator>
  <cp:lastModifiedBy>USER</cp:lastModifiedBy>
  <cp:revision>16</cp:revision>
  <dcterms:created xsi:type="dcterms:W3CDTF">2023-08-28T09:47:09Z</dcterms:created>
  <dcterms:modified xsi:type="dcterms:W3CDTF">2023-08-31T08:41:12Z</dcterms:modified>
</cp:coreProperties>
</file>