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F6DA0-FCD9-4452-88E9-C44A02065282}" v="2" dt="2023-10-30T20:07:25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za Pamela Caiza Guaman" userId="f691f726-0bb0-47eb-b090-55e280c5e8a2" providerId="ADAL" clId="{A6DF6DA0-FCD9-4452-88E9-C44A02065282}"/>
    <pc:docChg chg="undo custSel addSld modSld">
      <pc:chgData name="Raiza Pamela Caiza Guaman" userId="f691f726-0bb0-47eb-b090-55e280c5e8a2" providerId="ADAL" clId="{A6DF6DA0-FCD9-4452-88E9-C44A02065282}" dt="2023-10-30T20:11:29.614" v="47" actId="1076"/>
      <pc:docMkLst>
        <pc:docMk/>
      </pc:docMkLst>
      <pc:sldChg chg="addSp modSp mod">
        <pc:chgData name="Raiza Pamela Caiza Guaman" userId="f691f726-0bb0-47eb-b090-55e280c5e8a2" providerId="ADAL" clId="{A6DF6DA0-FCD9-4452-88E9-C44A02065282}" dt="2023-10-30T20:11:29.614" v="47" actId="1076"/>
        <pc:sldMkLst>
          <pc:docMk/>
          <pc:sldMk cId="870492899" sldId="263"/>
        </pc:sldMkLst>
        <pc:spChg chg="add mod">
          <ac:chgData name="Raiza Pamela Caiza Guaman" userId="f691f726-0bb0-47eb-b090-55e280c5e8a2" providerId="ADAL" clId="{A6DF6DA0-FCD9-4452-88E9-C44A02065282}" dt="2023-10-30T20:11:17.074" v="46" actId="255"/>
          <ac:spMkLst>
            <pc:docMk/>
            <pc:sldMk cId="870492899" sldId="263"/>
            <ac:spMk id="2" creationId="{9F986992-241E-C899-6D96-32E734B7278A}"/>
          </ac:spMkLst>
        </pc:spChg>
        <pc:spChg chg="mod">
          <ac:chgData name="Raiza Pamela Caiza Guaman" userId="f691f726-0bb0-47eb-b090-55e280c5e8a2" providerId="ADAL" clId="{A6DF6DA0-FCD9-4452-88E9-C44A02065282}" dt="2023-10-30T20:11:29.614" v="47" actId="1076"/>
          <ac:spMkLst>
            <pc:docMk/>
            <pc:sldMk cId="870492899" sldId="263"/>
            <ac:spMk id="4" creationId="{6F60BC29-ABA6-8C04-6418-B030637490E2}"/>
          </ac:spMkLst>
        </pc:spChg>
      </pc:sldChg>
      <pc:sldChg chg="add">
        <pc:chgData name="Raiza Pamela Caiza Guaman" userId="f691f726-0bb0-47eb-b090-55e280c5e8a2" providerId="ADAL" clId="{A6DF6DA0-FCD9-4452-88E9-C44A02065282}" dt="2023-10-30T20:07:03.099" v="0"/>
        <pc:sldMkLst>
          <pc:docMk/>
          <pc:sldMk cId="11246415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4C2F6-5CED-0C92-CA4D-E749F94C6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23571-CF4C-13A8-77EA-9E706D9C7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2A535-9955-8186-CC07-C5AE21D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6A8EE-5632-1B34-FB09-0DB56760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746B5-122A-890A-6CC4-EC6100DD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2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96F74-ED19-FC14-772E-66186B50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5B7D8-2FBE-F3C4-D66B-04835113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92DC0-7940-9A42-6F81-DDC28AB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E4836-4A47-AC84-CED9-398BA766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73076-2005-90CB-4A81-5D10EFA3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9959E7-9C27-E1C8-666A-0F7479ED2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892052-33F5-C3FE-8A08-20FF22285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22338-1143-A4AF-A790-86F8FE29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EB1A1-3BDF-1846-244B-2750921A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989A3-D77C-8753-7125-E1DC6AC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47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40EE-473C-188C-4B9E-C43C05F1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79028-8881-4032-0CC7-A6EE9BFB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7B64D-DEB0-72E9-ABB5-8695C01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ED1D3-8EC1-540F-F3C7-07804C7F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F397E-EAD4-5290-8345-14CCBCBF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F9527-2F2A-FFCA-D72D-05585DE1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081BA-AA5F-3538-EB80-A14F36C6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875CC-FF7C-98A4-6B2A-976605E3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FEF05-0282-3E56-30D9-7271E398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EBD94-B0BA-E962-FC6D-DC364892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02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04B0-9E8D-80BF-4664-0DCCE758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8AF8F-EE83-6738-FBFF-52BAA729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885E8-6782-3AE0-6AA0-6B88810E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EF6D88-F6B0-E002-1FB6-408273A5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13C896-FE0B-2675-1E4A-AC9C894E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26AC2-F0CE-E1CC-9B6F-C329188D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799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B280-07A8-1A33-165A-D15DF8F5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CF2BA-37B4-604D-9298-C246D375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C21522-D5D6-5C57-C6AC-1D221FAD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7AA24D-4A9E-8C79-7A7E-FC968E139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52A8E-735F-9E43-CF93-6E57040B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3C7C6-AB40-420E-ECA8-8E58CC5B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18601-BF25-65D6-A5DF-44185570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2D1982-C162-A67A-E28D-0E20B2E1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35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85B4-3912-311B-A35A-FBA7BFA6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C584FA-7D63-A928-3137-541CBBA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564CCB-23F6-E8A7-EBE1-F6D271F0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5BF08-2613-E925-F121-5B21479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52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A933A9-2246-E0B3-5E9F-8793AA33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7F941E-0CC0-8788-950C-2B241A7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19D4D-4439-3669-E5C8-27B93D29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13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000EF-E01F-68D2-9088-6B6E6F4B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A699F-0618-03D4-EAF9-0B422F33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5AE78C-0891-957A-CADC-AD0318554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73C16-AA4C-D796-54A0-D1010213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20DE3-99A2-3723-9C43-169A763A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1A6C00-EBB3-73F5-6DF0-330FBA05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7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39C4-A58C-FDC7-5528-4EAAD4CF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2674DF-4B4C-4DBA-31FA-F69E14991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8EE404-DFFA-2EEA-18A9-DAA77C97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901AD-EFC7-B3A7-9B73-5FAD095F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1B0D2E-0170-953C-E7F1-F7E63CE1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2906D9-3AC3-7075-0026-2C9E2D36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5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EA240C-317F-9829-6DE1-2D2A9194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9D512-88EE-D39B-A0CF-43F0D2F6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71A82-C73B-091C-E9CB-330DB0FD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889BB-BA5C-44CE-9DAD-AC92A6BBA7A0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0AB4D-7703-1633-EF14-61ED069E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07E7-7C0E-4369-C514-43988A91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19533-25A2-45DB-ADFA-D3798A4BB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6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7153D-6D72-ADDC-407B-D117CBEED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2037"/>
          </a:xfrm>
        </p:spPr>
        <p:txBody>
          <a:bodyPr>
            <a:normAutofit/>
          </a:bodyPr>
          <a:lstStyle/>
          <a:p>
            <a:r>
              <a:rPr lang="es-ES" sz="66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Reto alpina</a:t>
            </a:r>
            <a:endParaRPr lang="es-CO" sz="66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E8974CC-4734-8359-D619-54E2A1FB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7" y="2244726"/>
            <a:ext cx="3331366" cy="18999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E7E7BC-2FCA-6C00-4DA3-0436BE5A60B9}"/>
              </a:ext>
            </a:extLst>
          </p:cNvPr>
          <p:cNvSpPr txBox="1"/>
          <p:nvPr/>
        </p:nvSpPr>
        <p:spPr>
          <a:xfrm>
            <a:off x="3373120" y="4754880"/>
            <a:ext cx="544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2023</a:t>
            </a:r>
            <a:endParaRPr lang="es-CO" sz="32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9D3C-69F0-5123-FA09-E9CA2EAA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Variables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44B214-3128-5B57-949C-ABBE2697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21139"/>
              </p:ext>
            </p:extLst>
          </p:nvPr>
        </p:nvGraphicFramePr>
        <p:xfrm>
          <a:off x="548640" y="314715"/>
          <a:ext cx="10220960" cy="6228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630872124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1605958919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rgbClr val="104CCC"/>
                          </a:solidFill>
                        </a:rPr>
                        <a:t>Variable</a:t>
                      </a:r>
                      <a:endParaRPr lang="es-CO" sz="1400" b="1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rgbClr val="104CCC"/>
                          </a:solidFill>
                        </a:rPr>
                        <a:t>Descripción</a:t>
                      </a:r>
                      <a:endParaRPr lang="es-CO" sz="1400" b="1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6465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elev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Elevación, </a:t>
                      </a:r>
                      <a:r>
                        <a:rPr lang="es-ES" sz="1400" dirty="0" err="1"/>
                        <a:t>mts</a:t>
                      </a:r>
                      <a:r>
                        <a:rPr lang="es-ES" sz="1400" dirty="0"/>
                        <a:t> sobre el nivel del mar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7955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Temp_mean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Temperatura promedio °C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6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Annual_precip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Precipitación anual, litro/m^2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4640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Nutri_aval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Disponibilidad de nutrientes: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31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Nutri_ret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Retención de nutrientes: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48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Rooting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Enraizamiento: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603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Oxyg_root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Oxígeno en el suelo: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8192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Excess_salt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Sales del suelo: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69695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Toxicity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Toxicidad del suelo: 1: alto 2:medio, 3:bajo, 4: no es suelo, 5: sin vegetación, 6: cuerpo de agua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97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workability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Aptación</a:t>
                      </a:r>
                      <a:r>
                        <a:rPr lang="es-ES" sz="1400" dirty="0"/>
                        <a:t> del suelo, 1: alto 2:medio 3: bajo, 4: no es suelo, 5: sin vegetación, 6: cuerpo de agua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13407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Area_total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Área  de la UPA, </a:t>
                      </a:r>
                      <a:r>
                        <a:rPr lang="es-ES" sz="1400" dirty="0" err="1"/>
                        <a:t>mts</a:t>
                      </a:r>
                      <a:r>
                        <a:rPr lang="es-ES" sz="1400" dirty="0"/>
                        <a:t> cuadrados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0480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I_área_útil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% área utilizable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21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I_área_agro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% área en uso agrícola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15926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I_área_pecu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% área en uso pecuario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5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P_depto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Código de departamento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46588"/>
                  </a:ext>
                </a:extLst>
              </a:tr>
              <a:tr h="2295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P_munic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Código de municipio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09680"/>
                  </a:ext>
                </a:extLst>
              </a:tr>
              <a:tr h="13814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Cod_vereda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Código de vereda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1207"/>
                  </a:ext>
                </a:extLst>
              </a:tr>
              <a:tr h="229580"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104CCC"/>
                          </a:solidFill>
                        </a:rPr>
                        <a:t>Maranon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 si la finca cultiva marañón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36255"/>
                  </a:ext>
                </a:extLst>
              </a:tr>
              <a:tr h="396730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rgbClr val="104CCC"/>
                          </a:solidFill>
                        </a:rPr>
                        <a:t>Distancia</a:t>
                      </a:r>
                      <a:endParaRPr lang="es-CO" sz="1400" dirty="0">
                        <a:solidFill>
                          <a:srgbClr val="104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Distancia del centroide de la vereda al río más cercano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2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8AE96-C365-E63B-5631-A4D2338C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departamental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2A40D9-C396-3DA0-BD99-4E174E3A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8" y="2346960"/>
            <a:ext cx="5522866" cy="2519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1D6F0B-3B43-5DF7-2A25-BB96523F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68" y="2346960"/>
            <a:ext cx="5183255" cy="27185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C381045-D57B-62C1-4CF6-0042694F25B9}"/>
              </a:ext>
            </a:extLst>
          </p:cNvPr>
          <p:cNvSpPr txBox="1"/>
          <p:nvPr/>
        </p:nvSpPr>
        <p:spPr>
          <a:xfrm>
            <a:off x="3111774" y="5273040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dirty="0">
                <a:latin typeface="Freestyle Script" panose="030804020302050B0404" pitchFamily="66" charset="0"/>
              </a:rPr>
              <a:t>Fuente: Elaboración propia</a:t>
            </a:r>
            <a:endParaRPr lang="es-CO" dirty="0">
              <a:latin typeface="Freestyle Script" panose="030804020302050B0404" pitchFamily="66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71445-47A6-45AA-40D3-A97A56B1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68" y="426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departamental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6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F52108-ECDC-767D-003A-403FE001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8" y="2444048"/>
            <a:ext cx="11320384" cy="29915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995E44-DBA5-438C-8318-FBEE109F6E71}"/>
              </a:ext>
            </a:extLst>
          </p:cNvPr>
          <p:cNvSpPr txBox="1"/>
          <p:nvPr/>
        </p:nvSpPr>
        <p:spPr>
          <a:xfrm>
            <a:off x="3190240" y="5682944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dirty="0">
                <a:latin typeface="Freestyle Script" panose="030804020302050B0404" pitchFamily="66" charset="0"/>
              </a:rPr>
              <a:t>Fuente: Elaboración propia</a:t>
            </a:r>
            <a:endParaRPr lang="es-CO" dirty="0">
              <a:latin typeface="Freestyle Script" panose="030804020302050B0404" pitchFamily="66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4118A4F-1DF2-2569-6BBE-23085D5B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68" y="426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departamental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9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135AD4-8D7F-E306-CC52-920BBCEF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68" y="426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Análisis Municipal para César</a:t>
            </a:r>
            <a:endParaRPr lang="es-CO" sz="88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745ECC-DD9E-F19C-B9EE-08381487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93" y="1976034"/>
            <a:ext cx="9722350" cy="33529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4A8B2B-4210-4A56-1A87-D0B565DCD886}"/>
              </a:ext>
            </a:extLst>
          </p:cNvPr>
          <p:cNvSpPr txBox="1"/>
          <p:nvPr/>
        </p:nvSpPr>
        <p:spPr>
          <a:xfrm>
            <a:off x="3190240" y="5682944"/>
            <a:ext cx="58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dirty="0">
                <a:latin typeface="Freestyle Script" panose="030804020302050B0404" pitchFamily="66" charset="0"/>
              </a:rPr>
              <a:t>Fuente: Elaboración propia</a:t>
            </a:r>
            <a:endParaRPr lang="es-CO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60BC29-ABA6-8C04-6418-B0306374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96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Repositorio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986992-241E-C899-6D96-32E734B7278A}"/>
              </a:ext>
            </a:extLst>
          </p:cNvPr>
          <p:cNvSpPr txBox="1">
            <a:spLocks/>
          </p:cNvSpPr>
          <p:nvPr/>
        </p:nvSpPr>
        <p:spPr>
          <a:xfrm>
            <a:off x="990600" y="2286000"/>
            <a:ext cx="10515600" cy="2595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dirty="0">
                <a:solidFill>
                  <a:srgbClr val="104CCC"/>
                </a:solidFill>
                <a:latin typeface="+mn-lt"/>
              </a:rPr>
              <a:t>https://github.com/VD-UR-FEST/RETO-ALPINA</a:t>
            </a:r>
          </a:p>
        </p:txBody>
      </p:sp>
    </p:spTree>
    <p:extLst>
      <p:ext uri="{BB962C8B-B14F-4D97-AF65-F5344CB8AC3E}">
        <p14:creationId xmlns:p14="http://schemas.microsoft.com/office/powerpoint/2010/main" val="87049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60BC29-ABA6-8C04-6418-B0306374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9600" b="1" dirty="0">
                <a:solidFill>
                  <a:srgbClr val="104CCC"/>
                </a:solidFill>
                <a:latin typeface="Freestyle Script" panose="030804020302050B0404" pitchFamily="66" charset="0"/>
              </a:rPr>
              <a:t>¡Gracias!</a:t>
            </a:r>
            <a:endParaRPr lang="es-CO" sz="9600" b="1" dirty="0">
              <a:solidFill>
                <a:srgbClr val="104CCC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4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372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Freestyle Script</vt:lpstr>
      <vt:lpstr>Tema de Office</vt:lpstr>
      <vt:lpstr>Reto alpina</vt:lpstr>
      <vt:lpstr>Variables</vt:lpstr>
      <vt:lpstr>Presentación de PowerPoint</vt:lpstr>
      <vt:lpstr>Análisis departamental</vt:lpstr>
      <vt:lpstr>Análisis departamental</vt:lpstr>
      <vt:lpstr>Análisis departamental</vt:lpstr>
      <vt:lpstr>Análisis Municipal para César</vt:lpstr>
      <vt:lpstr>Repositorio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alpina</dc:title>
  <dc:creator>Ana Maria Gaona Gomez</dc:creator>
  <cp:lastModifiedBy>Raiza Pamela Caiza Guaman</cp:lastModifiedBy>
  <cp:revision>2</cp:revision>
  <dcterms:created xsi:type="dcterms:W3CDTF">2023-10-29T15:59:51Z</dcterms:created>
  <dcterms:modified xsi:type="dcterms:W3CDTF">2023-10-30T20:11:32Z</dcterms:modified>
</cp:coreProperties>
</file>