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7559675" cy="5400675"/>
  <p:notesSz cx="6858000" cy="9144000"/>
  <p:defaultTextStyle>
    <a:defPPr>
      <a:defRPr lang="zh-TW"/>
    </a:defPPr>
    <a:lvl1pPr marL="0" algn="l" defTabSz="842985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1pPr>
    <a:lvl2pPr marL="421493" algn="l" defTabSz="842985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2pPr>
    <a:lvl3pPr marL="842985" algn="l" defTabSz="842985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3pPr>
    <a:lvl4pPr marL="1264478" algn="l" defTabSz="842985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4pPr>
    <a:lvl5pPr marL="1685971" algn="l" defTabSz="842985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5pPr>
    <a:lvl6pPr marL="2107463" algn="l" defTabSz="842985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6pPr>
    <a:lvl7pPr marL="2528956" algn="l" defTabSz="842985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7pPr>
    <a:lvl8pPr marL="2950449" algn="l" defTabSz="842985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8pPr>
    <a:lvl9pPr marL="3371941" algn="l" defTabSz="842985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95" y="82"/>
      </p:cViewPr>
      <p:guideLst>
        <p:guide orient="horz" pos="1701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83861"/>
            <a:ext cx="6425724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836605"/>
            <a:ext cx="5669756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3A95-BBD2-48AF-AB70-BD741B5F623E}" type="datetimeFigureOut">
              <a:rPr lang="zh-TW" altLang="en-US" smtClean="0"/>
              <a:t>2015/4/27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33F-AC02-48F7-9DB5-B8588629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53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3A95-BBD2-48AF-AB70-BD741B5F623E}" type="datetimeFigureOut">
              <a:rPr lang="zh-TW" altLang="en-US" smtClean="0"/>
              <a:t>2015/4/27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33F-AC02-48F7-9DB5-B8588629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2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7536"/>
            <a:ext cx="1630055" cy="457682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7536"/>
            <a:ext cx="4795669" cy="457682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3A95-BBD2-48AF-AB70-BD741B5F623E}" type="datetimeFigureOut">
              <a:rPr lang="zh-TW" altLang="en-US" smtClean="0"/>
              <a:t>2015/4/27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33F-AC02-48F7-9DB5-B8588629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58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3A95-BBD2-48AF-AB70-BD741B5F623E}" type="datetimeFigureOut">
              <a:rPr lang="zh-TW" altLang="en-US" smtClean="0"/>
              <a:t>2015/4/27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33F-AC02-48F7-9DB5-B8588629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38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46420"/>
            <a:ext cx="652022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614203"/>
            <a:ext cx="652022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3A95-BBD2-48AF-AB70-BD741B5F623E}" type="datetimeFigureOut">
              <a:rPr lang="zh-TW" altLang="en-US" smtClean="0"/>
              <a:t>2015/4/27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33F-AC02-48F7-9DB5-B8588629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83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37680"/>
            <a:ext cx="3212862" cy="34266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37680"/>
            <a:ext cx="3212862" cy="34266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3A95-BBD2-48AF-AB70-BD741B5F623E}" type="datetimeFigureOut">
              <a:rPr lang="zh-TW" altLang="en-US" smtClean="0"/>
              <a:t>2015/4/27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33F-AC02-48F7-9DB5-B8588629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6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7537"/>
            <a:ext cx="6520220" cy="104388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23916"/>
            <a:ext cx="319809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72747"/>
            <a:ext cx="3198096" cy="29016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23916"/>
            <a:ext cx="32138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72747"/>
            <a:ext cx="3213847" cy="29016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3A95-BBD2-48AF-AB70-BD741B5F623E}" type="datetimeFigureOut">
              <a:rPr lang="zh-TW" altLang="en-US" smtClean="0"/>
              <a:t>2015/4/27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33F-AC02-48F7-9DB5-B8588629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76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3A95-BBD2-48AF-AB70-BD741B5F623E}" type="datetimeFigureOut">
              <a:rPr lang="zh-TW" altLang="en-US" smtClean="0"/>
              <a:t>2015/4/27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33F-AC02-48F7-9DB5-B8588629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47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3A95-BBD2-48AF-AB70-BD741B5F623E}" type="datetimeFigureOut">
              <a:rPr lang="zh-TW" altLang="en-US" smtClean="0"/>
              <a:t>2015/4/27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33F-AC02-48F7-9DB5-B8588629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81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77598"/>
            <a:ext cx="3827085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3A95-BBD2-48AF-AB70-BD741B5F623E}" type="datetimeFigureOut">
              <a:rPr lang="zh-TW" altLang="en-US" smtClean="0"/>
              <a:t>2015/4/27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33F-AC02-48F7-9DB5-B8588629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49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77598"/>
            <a:ext cx="3827085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3A95-BBD2-48AF-AB70-BD741B5F623E}" type="datetimeFigureOut">
              <a:rPr lang="zh-TW" altLang="en-US" smtClean="0"/>
              <a:t>2015/4/27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33F-AC02-48F7-9DB5-B8588629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48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7537"/>
            <a:ext cx="652022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37680"/>
            <a:ext cx="652022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3A95-BBD2-48AF-AB70-BD741B5F623E}" type="datetimeFigureOut">
              <a:rPr lang="zh-TW" altLang="en-US" smtClean="0"/>
              <a:t>2015/4/27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005627"/>
            <a:ext cx="25513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633F-AC02-48F7-9DB5-B8588629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05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.bin"/><Relationship Id="rId18" Type="http://schemas.openxmlformats.org/officeDocument/2006/relationships/image" Target="../media/image4.wmf"/><Relationship Id="rId26" Type="http://schemas.openxmlformats.org/officeDocument/2006/relationships/image" Target="../media/image8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6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4.bin"/><Relationship Id="rId25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wmf"/><Relationship Id="rId20" Type="http://schemas.openxmlformats.org/officeDocument/2006/relationships/image" Target="../media/image5.emf"/><Relationship Id="rId29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11" Type="http://schemas.openxmlformats.org/officeDocument/2006/relationships/oleObject" Target="../embeddings/oleObject1.bin"/><Relationship Id="rId24" Type="http://schemas.openxmlformats.org/officeDocument/2006/relationships/image" Target="../media/image7.wmf"/><Relationship Id="rId15" Type="http://schemas.openxmlformats.org/officeDocument/2006/relationships/oleObject" Target="../embeddings/oleObject3.bin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9.wmf"/><Relationship Id="rId10" Type="http://schemas.openxmlformats.org/officeDocument/2006/relationships/image" Target="../media/image9.png"/><Relationship Id="rId19" Type="http://schemas.openxmlformats.org/officeDocument/2006/relationships/oleObject" Target="../embeddings/oleObject5.bin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2.wmf"/><Relationship Id="rId22" Type="http://schemas.openxmlformats.org/officeDocument/2006/relationships/image" Target="../media/image6.emf"/><Relationship Id="rId27" Type="http://schemas.openxmlformats.org/officeDocument/2006/relationships/oleObject" Target="../embeddings/oleObject9.bin"/><Relationship Id="rId30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矩形 801"/>
          <p:cNvSpPr/>
          <p:nvPr/>
        </p:nvSpPr>
        <p:spPr>
          <a:xfrm>
            <a:off x="198390" y="117027"/>
            <a:ext cx="7042846" cy="79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56"/>
          </a:p>
        </p:txBody>
      </p:sp>
      <p:sp>
        <p:nvSpPr>
          <p:cNvPr id="803" name="文字方塊 802"/>
          <p:cNvSpPr txBox="1"/>
          <p:nvPr/>
        </p:nvSpPr>
        <p:spPr>
          <a:xfrm>
            <a:off x="566832" y="2719941"/>
            <a:ext cx="660822" cy="318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72" dirty="0"/>
              <a:t>case 1</a:t>
            </a:r>
            <a:endParaRPr lang="zh-TW" altLang="en-US" sz="1472" dirty="0"/>
          </a:p>
        </p:txBody>
      </p:sp>
      <p:sp>
        <p:nvSpPr>
          <p:cNvPr id="804" name="文字方塊 803"/>
          <p:cNvSpPr txBox="1"/>
          <p:nvPr/>
        </p:nvSpPr>
        <p:spPr>
          <a:xfrm>
            <a:off x="633064" y="4934489"/>
            <a:ext cx="660822" cy="318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72" dirty="0"/>
              <a:t>case </a:t>
            </a:r>
            <a:r>
              <a:rPr lang="en-US" altLang="zh-TW" sz="1472" dirty="0"/>
              <a:t>2</a:t>
            </a:r>
            <a:endParaRPr lang="zh-TW" altLang="en-US" sz="1472" dirty="0"/>
          </a:p>
        </p:txBody>
      </p:sp>
      <p:grpSp>
        <p:nvGrpSpPr>
          <p:cNvPr id="805" name="群組 804"/>
          <p:cNvGrpSpPr/>
          <p:nvPr/>
        </p:nvGrpSpPr>
        <p:grpSpPr>
          <a:xfrm>
            <a:off x="434324" y="1196100"/>
            <a:ext cx="1037893" cy="1457587"/>
            <a:chOff x="1331640" y="4293096"/>
            <a:chExt cx="1128032" cy="1584176"/>
          </a:xfrm>
        </p:grpSpPr>
        <p:cxnSp>
          <p:nvCxnSpPr>
            <p:cNvPr id="806" name="直線接點 805"/>
            <p:cNvCxnSpPr>
              <a:stCxn id="808" idx="7"/>
              <a:endCxn id="807" idx="3"/>
            </p:cNvCxnSpPr>
            <p:nvPr/>
          </p:nvCxnSpPr>
          <p:spPr>
            <a:xfrm flipH="1">
              <a:off x="1363272" y="4324728"/>
              <a:ext cx="1008723" cy="559617"/>
            </a:xfrm>
            <a:prstGeom prst="line">
              <a:avLst/>
            </a:prstGeom>
            <a:ln w="19050" cmpd="sng">
              <a:solidFill>
                <a:srgbClr val="FF66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7" name="橢圓 806"/>
            <p:cNvSpPr>
              <a:spLocks noChangeAspect="1"/>
            </p:cNvSpPr>
            <p:nvPr/>
          </p:nvSpPr>
          <p:spPr>
            <a:xfrm>
              <a:off x="1331640" y="4699977"/>
              <a:ext cx="216000" cy="21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472" dirty="0">
                  <a:solidFill>
                    <a:schemeClr val="bg1"/>
                  </a:solidFill>
                </a:rPr>
                <a:t>A</a:t>
              </a:r>
              <a:endParaRPr lang="zh-TW" altLang="en-US" sz="1472" dirty="0">
                <a:solidFill>
                  <a:schemeClr val="bg1"/>
                </a:solidFill>
              </a:endParaRPr>
            </a:p>
          </p:txBody>
        </p:sp>
        <p:sp>
          <p:nvSpPr>
            <p:cNvPr id="808" name="橢圓 807"/>
            <p:cNvSpPr>
              <a:spLocks noChangeAspect="1"/>
            </p:cNvSpPr>
            <p:nvPr/>
          </p:nvSpPr>
          <p:spPr>
            <a:xfrm>
              <a:off x="2187627" y="4293096"/>
              <a:ext cx="216000" cy="21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472" dirty="0">
                  <a:solidFill>
                    <a:schemeClr val="bg1"/>
                  </a:solidFill>
                </a:rPr>
                <a:t>B</a:t>
              </a:r>
              <a:endParaRPr lang="zh-TW" altLang="en-US" sz="1472" dirty="0">
                <a:solidFill>
                  <a:schemeClr val="bg1"/>
                </a:solidFill>
              </a:endParaRPr>
            </a:p>
          </p:txBody>
        </p:sp>
        <p:sp>
          <p:nvSpPr>
            <p:cNvPr id="809" name="橢圓 808"/>
            <p:cNvSpPr>
              <a:spLocks noChangeAspect="1"/>
            </p:cNvSpPr>
            <p:nvPr/>
          </p:nvSpPr>
          <p:spPr>
            <a:xfrm>
              <a:off x="1763688" y="4509120"/>
              <a:ext cx="216000" cy="21600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012" b="1" dirty="0">
                  <a:solidFill>
                    <a:srgbClr val="C00000"/>
                  </a:solidFill>
                  <a:latin typeface="新細明體"/>
                  <a:ea typeface="新細明體"/>
                </a:rPr>
                <a:t>━</a:t>
              </a:r>
              <a:endParaRPr lang="zh-TW" altLang="en-US" sz="1012" b="1" dirty="0">
                <a:solidFill>
                  <a:srgbClr val="C00000"/>
                </a:solidFill>
              </a:endParaRPr>
            </a:p>
          </p:txBody>
        </p:sp>
        <p:cxnSp>
          <p:nvCxnSpPr>
            <p:cNvPr id="810" name="直線接點 809"/>
            <p:cNvCxnSpPr>
              <a:stCxn id="812" idx="5"/>
              <a:endCxn id="811" idx="1"/>
            </p:cNvCxnSpPr>
            <p:nvPr/>
          </p:nvCxnSpPr>
          <p:spPr>
            <a:xfrm flipH="1" flipV="1">
              <a:off x="1363272" y="5288789"/>
              <a:ext cx="1008723" cy="556851"/>
            </a:xfrm>
            <a:prstGeom prst="line">
              <a:avLst/>
            </a:prstGeom>
            <a:ln w="19050" cmpd="sng">
              <a:solidFill>
                <a:srgbClr val="FF66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1" name="橢圓 810"/>
            <p:cNvSpPr>
              <a:spLocks noChangeAspect="1"/>
            </p:cNvSpPr>
            <p:nvPr/>
          </p:nvSpPr>
          <p:spPr>
            <a:xfrm>
              <a:off x="1331640" y="5257157"/>
              <a:ext cx="216000" cy="21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472" dirty="0">
                  <a:solidFill>
                    <a:schemeClr val="bg1"/>
                  </a:solidFill>
                </a:rPr>
                <a:t>A</a:t>
              </a:r>
              <a:endParaRPr lang="zh-TW" altLang="en-US" sz="1472" dirty="0">
                <a:solidFill>
                  <a:schemeClr val="bg1"/>
                </a:solidFill>
              </a:endParaRPr>
            </a:p>
          </p:txBody>
        </p:sp>
        <p:sp>
          <p:nvSpPr>
            <p:cNvPr id="812" name="橢圓 811"/>
            <p:cNvSpPr>
              <a:spLocks noChangeAspect="1"/>
            </p:cNvSpPr>
            <p:nvPr/>
          </p:nvSpPr>
          <p:spPr>
            <a:xfrm>
              <a:off x="2187627" y="5661272"/>
              <a:ext cx="216000" cy="21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472" dirty="0">
                  <a:solidFill>
                    <a:schemeClr val="bg1"/>
                  </a:solidFill>
                </a:rPr>
                <a:t>B</a:t>
              </a:r>
              <a:endParaRPr lang="zh-TW" altLang="en-US" sz="1472" dirty="0">
                <a:solidFill>
                  <a:schemeClr val="bg1"/>
                </a:solidFill>
              </a:endParaRPr>
            </a:p>
          </p:txBody>
        </p:sp>
        <p:sp>
          <p:nvSpPr>
            <p:cNvPr id="813" name="橢圓 812"/>
            <p:cNvSpPr>
              <a:spLocks noChangeAspect="1"/>
            </p:cNvSpPr>
            <p:nvPr/>
          </p:nvSpPr>
          <p:spPr>
            <a:xfrm>
              <a:off x="1763688" y="5450788"/>
              <a:ext cx="216000" cy="21600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012" b="1" dirty="0">
                  <a:solidFill>
                    <a:srgbClr val="C00000"/>
                  </a:solidFill>
                  <a:latin typeface="新細明體"/>
                </a:rPr>
                <a:t>∣</a:t>
              </a:r>
              <a:endParaRPr lang="zh-TW" altLang="en-US" sz="1012" b="1" dirty="0">
                <a:solidFill>
                  <a:srgbClr val="C00000"/>
                </a:solidFill>
              </a:endParaRPr>
            </a:p>
          </p:txBody>
        </p:sp>
        <p:sp>
          <p:nvSpPr>
            <p:cNvPr id="814" name="弧形箭號 (左彎) 813"/>
            <p:cNvSpPr/>
            <p:nvPr/>
          </p:nvSpPr>
          <p:spPr>
            <a:xfrm>
              <a:off x="2027624" y="4618886"/>
              <a:ext cx="432048" cy="970354"/>
            </a:xfrm>
            <a:prstGeom prst="curvedLeftArrow">
              <a:avLst/>
            </a:prstGeom>
            <a:solidFill>
              <a:srgbClr val="0033CC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6">
                <a:solidFill>
                  <a:schemeClr val="tx1"/>
                </a:solidFill>
              </a:endParaRPr>
            </a:p>
          </p:txBody>
        </p:sp>
      </p:grpSp>
      <p:grpSp>
        <p:nvGrpSpPr>
          <p:cNvPr id="815" name="群組 814"/>
          <p:cNvGrpSpPr/>
          <p:nvPr/>
        </p:nvGrpSpPr>
        <p:grpSpPr>
          <a:xfrm>
            <a:off x="169286" y="3589642"/>
            <a:ext cx="1590095" cy="991396"/>
            <a:chOff x="3635896" y="4509120"/>
            <a:chExt cx="1728192" cy="1077497"/>
          </a:xfrm>
        </p:grpSpPr>
        <p:cxnSp>
          <p:nvCxnSpPr>
            <p:cNvPr id="816" name="直線接點 815"/>
            <p:cNvCxnSpPr>
              <a:stCxn id="818" idx="1"/>
              <a:endCxn id="817" idx="5"/>
            </p:cNvCxnSpPr>
            <p:nvPr/>
          </p:nvCxnSpPr>
          <p:spPr>
            <a:xfrm>
              <a:off x="4675688" y="4543140"/>
              <a:ext cx="656768" cy="844328"/>
            </a:xfrm>
            <a:prstGeom prst="line">
              <a:avLst/>
            </a:prstGeom>
            <a:ln w="19050" cmpd="sng">
              <a:solidFill>
                <a:srgbClr val="FF66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7" name="橢圓 816"/>
            <p:cNvSpPr>
              <a:spLocks noChangeAspect="1"/>
            </p:cNvSpPr>
            <p:nvPr/>
          </p:nvSpPr>
          <p:spPr>
            <a:xfrm>
              <a:off x="5148088" y="5203100"/>
              <a:ext cx="216000" cy="21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472" dirty="0">
                  <a:solidFill>
                    <a:schemeClr val="bg1"/>
                  </a:solidFill>
                </a:rPr>
                <a:t>A</a:t>
              </a:r>
              <a:endParaRPr lang="zh-TW" altLang="en-US" sz="1472" dirty="0">
                <a:solidFill>
                  <a:schemeClr val="bg1"/>
                </a:solidFill>
              </a:endParaRPr>
            </a:p>
          </p:txBody>
        </p:sp>
        <p:sp>
          <p:nvSpPr>
            <p:cNvPr id="818" name="橢圓 817"/>
            <p:cNvSpPr>
              <a:spLocks noChangeAspect="1"/>
            </p:cNvSpPr>
            <p:nvPr/>
          </p:nvSpPr>
          <p:spPr>
            <a:xfrm>
              <a:off x="4644056" y="4511508"/>
              <a:ext cx="216000" cy="21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472" dirty="0">
                  <a:solidFill>
                    <a:schemeClr val="bg1"/>
                  </a:solidFill>
                </a:rPr>
                <a:t>B</a:t>
              </a:r>
              <a:endParaRPr lang="zh-TW" altLang="en-US" sz="1472" dirty="0">
                <a:solidFill>
                  <a:schemeClr val="bg1"/>
                </a:solidFill>
              </a:endParaRPr>
            </a:p>
          </p:txBody>
        </p:sp>
        <p:sp>
          <p:nvSpPr>
            <p:cNvPr id="819" name="橢圓 818"/>
            <p:cNvSpPr>
              <a:spLocks noChangeAspect="1"/>
            </p:cNvSpPr>
            <p:nvPr/>
          </p:nvSpPr>
          <p:spPr>
            <a:xfrm>
              <a:off x="4896072" y="4896728"/>
              <a:ext cx="216000" cy="21600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012" b="1" dirty="0">
                  <a:solidFill>
                    <a:srgbClr val="C00000"/>
                  </a:solidFill>
                  <a:latin typeface="新細明體"/>
                </a:rPr>
                <a:t>━</a:t>
              </a:r>
              <a:endParaRPr lang="zh-TW" altLang="en-US" sz="1012" b="1" dirty="0">
                <a:solidFill>
                  <a:srgbClr val="C00000"/>
                </a:solidFill>
              </a:endParaRPr>
            </a:p>
          </p:txBody>
        </p:sp>
        <p:cxnSp>
          <p:nvCxnSpPr>
            <p:cNvPr id="820" name="直線接點 819"/>
            <p:cNvCxnSpPr>
              <a:stCxn id="822" idx="7"/>
              <a:endCxn id="821" idx="3"/>
            </p:cNvCxnSpPr>
            <p:nvPr/>
          </p:nvCxnSpPr>
          <p:spPr>
            <a:xfrm flipH="1">
              <a:off x="3667528" y="4540752"/>
              <a:ext cx="584808" cy="872840"/>
            </a:xfrm>
            <a:prstGeom prst="line">
              <a:avLst/>
            </a:prstGeom>
            <a:ln w="19050" cmpd="sng">
              <a:solidFill>
                <a:srgbClr val="FF66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1" name="橢圓 820"/>
            <p:cNvSpPr>
              <a:spLocks noChangeAspect="1"/>
            </p:cNvSpPr>
            <p:nvPr/>
          </p:nvSpPr>
          <p:spPr>
            <a:xfrm>
              <a:off x="3635896" y="5229224"/>
              <a:ext cx="216000" cy="21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472" dirty="0">
                  <a:solidFill>
                    <a:schemeClr val="bg1"/>
                  </a:solidFill>
                </a:rPr>
                <a:t>A</a:t>
              </a:r>
              <a:endParaRPr lang="zh-TW" altLang="en-US" sz="1472" dirty="0">
                <a:solidFill>
                  <a:schemeClr val="bg1"/>
                </a:solidFill>
              </a:endParaRPr>
            </a:p>
          </p:txBody>
        </p:sp>
        <p:sp>
          <p:nvSpPr>
            <p:cNvPr id="822" name="橢圓 821"/>
            <p:cNvSpPr>
              <a:spLocks noChangeAspect="1"/>
            </p:cNvSpPr>
            <p:nvPr/>
          </p:nvSpPr>
          <p:spPr>
            <a:xfrm>
              <a:off x="4067968" y="4509120"/>
              <a:ext cx="216000" cy="21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472" dirty="0">
                  <a:solidFill>
                    <a:schemeClr val="bg1"/>
                  </a:solidFill>
                </a:rPr>
                <a:t>B</a:t>
              </a:r>
              <a:endParaRPr lang="zh-TW" altLang="en-US" sz="1472" dirty="0">
                <a:solidFill>
                  <a:schemeClr val="bg1"/>
                </a:solidFill>
              </a:endParaRPr>
            </a:p>
          </p:txBody>
        </p:sp>
        <p:sp>
          <p:nvSpPr>
            <p:cNvPr id="823" name="橢圓 822"/>
            <p:cNvSpPr>
              <a:spLocks noChangeAspect="1"/>
            </p:cNvSpPr>
            <p:nvPr/>
          </p:nvSpPr>
          <p:spPr>
            <a:xfrm>
              <a:off x="3851968" y="4866820"/>
              <a:ext cx="216000" cy="21600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012" b="1" dirty="0">
                  <a:solidFill>
                    <a:srgbClr val="C00000"/>
                  </a:solidFill>
                  <a:latin typeface="新細明體"/>
                </a:rPr>
                <a:t>∣</a:t>
              </a:r>
              <a:endParaRPr lang="zh-TW" altLang="en-US" sz="1012" b="1" dirty="0">
                <a:solidFill>
                  <a:srgbClr val="C00000"/>
                </a:solidFill>
              </a:endParaRPr>
            </a:p>
          </p:txBody>
        </p:sp>
        <p:sp>
          <p:nvSpPr>
            <p:cNvPr id="824" name="弧形箭號 (上彎) 823"/>
            <p:cNvSpPr/>
            <p:nvPr/>
          </p:nvSpPr>
          <p:spPr>
            <a:xfrm>
              <a:off x="3959499" y="5188319"/>
              <a:ext cx="1113009" cy="398298"/>
            </a:xfrm>
            <a:prstGeom prst="curvedUpArrow">
              <a:avLst/>
            </a:prstGeom>
            <a:solidFill>
              <a:srgbClr val="0033CC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6">
                <a:solidFill>
                  <a:schemeClr val="tx1"/>
                </a:solidFill>
              </a:endParaRPr>
            </a:p>
          </p:txBody>
        </p:sp>
      </p:grpSp>
      <p:cxnSp>
        <p:nvCxnSpPr>
          <p:cNvPr id="825" name="直線接點 824"/>
          <p:cNvCxnSpPr/>
          <p:nvPr/>
        </p:nvCxnSpPr>
        <p:spPr>
          <a:xfrm>
            <a:off x="361916" y="366310"/>
            <a:ext cx="9157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6" name="文字方塊 825"/>
          <p:cNvSpPr txBox="1"/>
          <p:nvPr/>
        </p:nvSpPr>
        <p:spPr>
          <a:xfrm>
            <a:off x="1289516" y="170966"/>
            <a:ext cx="1095896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56" dirty="0"/>
              <a:t>CDT edge</a:t>
            </a:r>
            <a:endParaRPr lang="zh-TW" altLang="en-US" sz="1656" dirty="0"/>
          </a:p>
        </p:txBody>
      </p:sp>
      <p:grpSp>
        <p:nvGrpSpPr>
          <p:cNvPr id="827" name="群組 826"/>
          <p:cNvGrpSpPr/>
          <p:nvPr/>
        </p:nvGrpSpPr>
        <p:grpSpPr>
          <a:xfrm>
            <a:off x="837977" y="498547"/>
            <a:ext cx="1806371" cy="347146"/>
            <a:chOff x="3543238" y="606675"/>
            <a:chExt cx="1963250" cy="377295"/>
          </a:xfrm>
        </p:grpSpPr>
        <p:sp>
          <p:nvSpPr>
            <p:cNvPr id="828" name="文字方塊 827"/>
            <p:cNvSpPr txBox="1"/>
            <p:nvPr/>
          </p:nvSpPr>
          <p:spPr>
            <a:xfrm>
              <a:off x="4025000" y="606675"/>
              <a:ext cx="1481488" cy="377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56" dirty="0"/>
                <a:t>CDT vertex</a:t>
              </a:r>
              <a:endParaRPr lang="zh-TW" altLang="en-US" sz="1656" dirty="0"/>
            </a:p>
          </p:txBody>
        </p:sp>
        <p:sp>
          <p:nvSpPr>
            <p:cNvPr id="829" name="橢圓 828"/>
            <p:cNvSpPr>
              <a:spLocks noChangeAspect="1"/>
            </p:cNvSpPr>
            <p:nvPr/>
          </p:nvSpPr>
          <p:spPr>
            <a:xfrm>
              <a:off x="3543238" y="710984"/>
              <a:ext cx="216000" cy="21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472" dirty="0">
                  <a:solidFill>
                    <a:schemeClr val="bg1"/>
                  </a:solidFill>
                </a:rPr>
                <a:t>A</a:t>
              </a:r>
              <a:endParaRPr lang="zh-TW" altLang="en-US" sz="1472" dirty="0">
                <a:solidFill>
                  <a:schemeClr val="bg1"/>
                </a:solidFill>
              </a:endParaRPr>
            </a:p>
          </p:txBody>
        </p:sp>
        <p:sp>
          <p:nvSpPr>
            <p:cNvPr id="830" name="橢圓 829"/>
            <p:cNvSpPr>
              <a:spLocks noChangeAspect="1"/>
            </p:cNvSpPr>
            <p:nvPr/>
          </p:nvSpPr>
          <p:spPr>
            <a:xfrm>
              <a:off x="3809000" y="710984"/>
              <a:ext cx="216000" cy="21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472" dirty="0">
                  <a:solidFill>
                    <a:schemeClr val="bg1"/>
                  </a:solidFill>
                </a:rPr>
                <a:t>B</a:t>
              </a:r>
              <a:endParaRPr lang="zh-TW" altLang="en-US" sz="1472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1" name="群組 830"/>
          <p:cNvGrpSpPr/>
          <p:nvPr/>
        </p:nvGrpSpPr>
        <p:grpSpPr>
          <a:xfrm>
            <a:off x="3217439" y="206306"/>
            <a:ext cx="2480084" cy="432106"/>
            <a:chOff x="5193025" y="606675"/>
            <a:chExt cx="2695475" cy="469634"/>
          </a:xfrm>
        </p:grpSpPr>
        <p:sp>
          <p:nvSpPr>
            <p:cNvPr id="832" name="橢圓 831"/>
            <p:cNvSpPr>
              <a:spLocks noChangeAspect="1"/>
            </p:cNvSpPr>
            <p:nvPr/>
          </p:nvSpPr>
          <p:spPr>
            <a:xfrm>
              <a:off x="5193025" y="708346"/>
              <a:ext cx="216000" cy="21600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012" b="1" dirty="0">
                  <a:solidFill>
                    <a:srgbClr val="C00000"/>
                  </a:solidFill>
                  <a:latin typeface="新細明體"/>
                  <a:ea typeface="新細明體"/>
                </a:rPr>
                <a:t>━</a:t>
              </a:r>
              <a:endParaRPr lang="zh-TW" altLang="en-US" sz="1012" b="1" dirty="0">
                <a:solidFill>
                  <a:srgbClr val="C00000"/>
                </a:solidFill>
              </a:endParaRPr>
            </a:p>
          </p:txBody>
        </p:sp>
        <p:sp>
          <p:nvSpPr>
            <p:cNvPr id="833" name="橢圓 832"/>
            <p:cNvSpPr>
              <a:spLocks noChangeAspect="1"/>
            </p:cNvSpPr>
            <p:nvPr/>
          </p:nvSpPr>
          <p:spPr>
            <a:xfrm>
              <a:off x="5481835" y="712440"/>
              <a:ext cx="216000" cy="21600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88" b="1" dirty="0">
                  <a:solidFill>
                    <a:srgbClr val="C00000"/>
                  </a:solidFill>
                  <a:latin typeface="新細明體"/>
                </a:rPr>
                <a:t>∣</a:t>
              </a:r>
              <a:endParaRPr lang="zh-TW" altLang="en-US" sz="1288" b="1" dirty="0">
                <a:solidFill>
                  <a:srgbClr val="C00000"/>
                </a:solidFill>
              </a:endParaRPr>
            </a:p>
          </p:txBody>
        </p:sp>
        <p:sp>
          <p:nvSpPr>
            <p:cNvPr id="834" name="文字方塊 833"/>
            <p:cNvSpPr txBox="1"/>
            <p:nvPr/>
          </p:nvSpPr>
          <p:spPr>
            <a:xfrm>
              <a:off x="5674787" y="606675"/>
              <a:ext cx="2213713" cy="46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8" baseline="30000" dirty="0"/>
                <a:t>H/V-dir. crossing points</a:t>
              </a:r>
              <a:endParaRPr lang="zh-TW" altLang="en-US" sz="2208" dirty="0"/>
            </a:p>
          </p:txBody>
        </p:sp>
      </p:grpSp>
      <p:cxnSp>
        <p:nvCxnSpPr>
          <p:cNvPr id="835" name="直線接點 834"/>
          <p:cNvCxnSpPr/>
          <p:nvPr/>
        </p:nvCxnSpPr>
        <p:spPr>
          <a:xfrm flipH="1">
            <a:off x="2416343" y="1226872"/>
            <a:ext cx="928118" cy="51489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6" name="直線接點 835"/>
          <p:cNvCxnSpPr/>
          <p:nvPr/>
        </p:nvCxnSpPr>
        <p:spPr>
          <a:xfrm flipH="1" flipV="1">
            <a:off x="2416343" y="2252716"/>
            <a:ext cx="928118" cy="51235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7" name="文字方塊 836"/>
              <p:cNvSpPr txBox="1"/>
              <p:nvPr/>
            </p:nvSpPr>
            <p:spPr>
              <a:xfrm>
                <a:off x="2831323" y="1128824"/>
                <a:ext cx="189411" cy="28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165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656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TW" altLang="en-US" sz="1656" dirty="0"/>
              </a:p>
            </p:txBody>
          </p:sp>
        </mc:Choice>
        <mc:Fallback xmlns="">
          <p:sp>
            <p:nvSpPr>
              <p:cNvPr id="837" name="文字方塊 8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23" y="1128824"/>
                <a:ext cx="189411" cy="28578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1875" b="-85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8" name="直線單箭頭接點 837"/>
          <p:cNvCxnSpPr/>
          <p:nvPr/>
        </p:nvCxnSpPr>
        <p:spPr>
          <a:xfrm flipV="1">
            <a:off x="2357993" y="1139058"/>
            <a:ext cx="0" cy="51489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單箭頭接點 838"/>
          <p:cNvCxnSpPr/>
          <p:nvPr/>
        </p:nvCxnSpPr>
        <p:spPr>
          <a:xfrm flipV="1">
            <a:off x="2410420" y="1772438"/>
            <a:ext cx="914835" cy="1059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0" name="文字方塊 839"/>
              <p:cNvSpPr txBox="1"/>
              <p:nvPr/>
            </p:nvSpPr>
            <p:spPr>
              <a:xfrm>
                <a:off x="2860160" y="2775212"/>
                <a:ext cx="235897" cy="28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165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656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TW" sz="1656" i="1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TW" altLang="en-US" sz="1656" dirty="0"/>
              </a:p>
            </p:txBody>
          </p:sp>
        </mc:Choice>
        <mc:Fallback xmlns="">
          <p:sp>
            <p:nvSpPr>
              <p:cNvPr id="840" name="文字方塊 8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160" y="2775212"/>
                <a:ext cx="235897" cy="285784"/>
              </a:xfrm>
              <a:prstGeom prst="rect">
                <a:avLst/>
              </a:prstGeom>
              <a:blipFill rotWithShape="0">
                <a:blip r:embed="rId4"/>
                <a:stretch>
                  <a:fillRect l="-20513" r="-23077" b="-85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4" name="直線單箭頭接點 843"/>
          <p:cNvCxnSpPr/>
          <p:nvPr/>
        </p:nvCxnSpPr>
        <p:spPr>
          <a:xfrm flipV="1">
            <a:off x="2398182" y="2303458"/>
            <a:ext cx="0" cy="51489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單箭頭接點 844"/>
          <p:cNvCxnSpPr/>
          <p:nvPr/>
        </p:nvCxnSpPr>
        <p:spPr>
          <a:xfrm flipV="1">
            <a:off x="2410421" y="2216760"/>
            <a:ext cx="914835" cy="1059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7" name="弧形箭號 (左彎) 846"/>
          <p:cNvSpPr/>
          <p:nvPr/>
        </p:nvSpPr>
        <p:spPr>
          <a:xfrm>
            <a:off x="3562375" y="1374341"/>
            <a:ext cx="482704" cy="1347268"/>
          </a:xfrm>
          <a:prstGeom prst="curvedLeftArrow">
            <a:avLst/>
          </a:prstGeom>
          <a:solidFill>
            <a:srgbClr val="0033CC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56">
              <a:solidFill>
                <a:schemeClr val="tx1"/>
              </a:solidFill>
            </a:endParaRPr>
          </a:p>
        </p:txBody>
      </p:sp>
      <p:cxnSp>
        <p:nvCxnSpPr>
          <p:cNvPr id="848" name="直線單箭頭接點 847"/>
          <p:cNvCxnSpPr/>
          <p:nvPr/>
        </p:nvCxnSpPr>
        <p:spPr>
          <a:xfrm flipH="1">
            <a:off x="4920600" y="1226872"/>
            <a:ext cx="7317" cy="1582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" name="向右箭號 849"/>
          <p:cNvSpPr/>
          <p:nvPr/>
        </p:nvSpPr>
        <p:spPr>
          <a:xfrm>
            <a:off x="1838951" y="1913765"/>
            <a:ext cx="510903" cy="2001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56"/>
          </a:p>
        </p:txBody>
      </p:sp>
      <p:sp>
        <p:nvSpPr>
          <p:cNvPr id="851" name="向右箭號 850"/>
          <p:cNvSpPr/>
          <p:nvPr/>
        </p:nvSpPr>
        <p:spPr>
          <a:xfrm>
            <a:off x="4206593" y="1797746"/>
            <a:ext cx="510903" cy="2001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56"/>
          </a:p>
        </p:txBody>
      </p:sp>
      <p:grpSp>
        <p:nvGrpSpPr>
          <p:cNvPr id="852" name="群組 851"/>
          <p:cNvGrpSpPr/>
          <p:nvPr/>
        </p:nvGrpSpPr>
        <p:grpSpPr>
          <a:xfrm>
            <a:off x="3395934" y="532908"/>
            <a:ext cx="2119204" cy="347146"/>
            <a:chOff x="7890319" y="606675"/>
            <a:chExt cx="2303253" cy="377295"/>
          </a:xfrm>
        </p:grpSpPr>
        <p:cxnSp>
          <p:nvCxnSpPr>
            <p:cNvPr id="853" name="直線接點 852"/>
            <p:cNvCxnSpPr/>
            <p:nvPr/>
          </p:nvCxnSpPr>
          <p:spPr>
            <a:xfrm flipH="1">
              <a:off x="7890319" y="791341"/>
              <a:ext cx="26394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54" name="文字方塊 853"/>
            <p:cNvSpPr txBox="1"/>
            <p:nvPr/>
          </p:nvSpPr>
          <p:spPr>
            <a:xfrm>
              <a:off x="8175573" y="606675"/>
              <a:ext cx="2017999" cy="377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56" dirty="0"/>
                <a:t>Vector of CDT edge</a:t>
              </a:r>
              <a:endParaRPr lang="zh-TW" altLang="en-US" sz="1656" dirty="0"/>
            </a:p>
          </p:txBody>
        </p:sp>
      </p:grpSp>
      <p:cxnSp>
        <p:nvCxnSpPr>
          <p:cNvPr id="855" name="直線接點 854"/>
          <p:cNvCxnSpPr/>
          <p:nvPr/>
        </p:nvCxnSpPr>
        <p:spPr>
          <a:xfrm flipH="1">
            <a:off x="2414857" y="3512319"/>
            <a:ext cx="928118" cy="51489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6" name="直線接點 855"/>
          <p:cNvCxnSpPr/>
          <p:nvPr/>
        </p:nvCxnSpPr>
        <p:spPr>
          <a:xfrm>
            <a:off x="2384368" y="4566189"/>
            <a:ext cx="911192" cy="4944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7" name="文字方塊 856"/>
              <p:cNvSpPr txBox="1"/>
              <p:nvPr/>
            </p:nvSpPr>
            <p:spPr>
              <a:xfrm>
                <a:off x="2829836" y="3414271"/>
                <a:ext cx="189411" cy="28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165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656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TW" altLang="en-US" sz="1656" dirty="0"/>
              </a:p>
            </p:txBody>
          </p:sp>
        </mc:Choice>
        <mc:Fallback xmlns="">
          <p:sp>
            <p:nvSpPr>
              <p:cNvPr id="857" name="文字方塊 8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36" y="3414271"/>
                <a:ext cx="189411" cy="285784"/>
              </a:xfrm>
              <a:prstGeom prst="rect">
                <a:avLst/>
              </a:prstGeom>
              <a:blipFill rotWithShape="0">
                <a:blip r:embed="rId9"/>
                <a:stretch>
                  <a:fillRect l="-25806" r="-25806" b="-85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8" name="直線單箭頭接點 857"/>
          <p:cNvCxnSpPr/>
          <p:nvPr/>
        </p:nvCxnSpPr>
        <p:spPr>
          <a:xfrm flipV="1">
            <a:off x="2356506" y="3424505"/>
            <a:ext cx="0" cy="51489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直線單箭頭接點 858"/>
          <p:cNvCxnSpPr/>
          <p:nvPr/>
        </p:nvCxnSpPr>
        <p:spPr>
          <a:xfrm flipV="1">
            <a:off x="2408933" y="4057885"/>
            <a:ext cx="914835" cy="1059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0" name="文字方塊 859"/>
              <p:cNvSpPr txBox="1"/>
              <p:nvPr/>
            </p:nvSpPr>
            <p:spPr>
              <a:xfrm>
                <a:off x="2858674" y="5060659"/>
                <a:ext cx="235897" cy="28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165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656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TW" sz="1656" i="1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TW" altLang="en-US" sz="1656" dirty="0"/>
              </a:p>
            </p:txBody>
          </p:sp>
        </mc:Choice>
        <mc:Fallback xmlns="">
          <p:sp>
            <p:nvSpPr>
              <p:cNvPr id="860" name="文字方塊 8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674" y="5060659"/>
                <a:ext cx="235897" cy="285784"/>
              </a:xfrm>
              <a:prstGeom prst="rect">
                <a:avLst/>
              </a:prstGeom>
              <a:blipFill rotWithShape="0">
                <a:blip r:embed="rId10"/>
                <a:stretch>
                  <a:fillRect l="-23077" r="-23077" b="-85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4" name="直線單箭頭接點 863"/>
          <p:cNvCxnSpPr/>
          <p:nvPr/>
        </p:nvCxnSpPr>
        <p:spPr>
          <a:xfrm flipV="1">
            <a:off x="2348367" y="4566189"/>
            <a:ext cx="0" cy="51489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直線單箭頭接點 864"/>
          <p:cNvCxnSpPr/>
          <p:nvPr/>
        </p:nvCxnSpPr>
        <p:spPr>
          <a:xfrm flipV="1">
            <a:off x="2408934" y="4502207"/>
            <a:ext cx="914835" cy="1059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7" name="弧形箭號 (左彎) 866"/>
          <p:cNvSpPr/>
          <p:nvPr/>
        </p:nvSpPr>
        <p:spPr>
          <a:xfrm>
            <a:off x="3560888" y="3659788"/>
            <a:ext cx="482704" cy="1347268"/>
          </a:xfrm>
          <a:prstGeom prst="curvedLeftArrow">
            <a:avLst/>
          </a:prstGeom>
          <a:solidFill>
            <a:srgbClr val="0033CC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56">
              <a:solidFill>
                <a:schemeClr val="tx1"/>
              </a:solidFill>
            </a:endParaRPr>
          </a:p>
        </p:txBody>
      </p:sp>
      <p:sp>
        <p:nvSpPr>
          <p:cNvPr id="869" name="向右箭號 868"/>
          <p:cNvSpPr/>
          <p:nvPr/>
        </p:nvSpPr>
        <p:spPr>
          <a:xfrm>
            <a:off x="1837464" y="4199212"/>
            <a:ext cx="510903" cy="2001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56"/>
          </a:p>
        </p:txBody>
      </p:sp>
      <p:sp>
        <p:nvSpPr>
          <p:cNvPr id="870" name="向右箭號 869"/>
          <p:cNvSpPr/>
          <p:nvPr/>
        </p:nvSpPr>
        <p:spPr>
          <a:xfrm>
            <a:off x="4205106" y="4083193"/>
            <a:ext cx="510903" cy="2001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56"/>
          </a:p>
        </p:txBody>
      </p:sp>
      <p:cxnSp>
        <p:nvCxnSpPr>
          <p:cNvPr id="871" name="直線單箭頭接點 870"/>
          <p:cNvCxnSpPr/>
          <p:nvPr/>
        </p:nvCxnSpPr>
        <p:spPr>
          <a:xfrm flipH="1">
            <a:off x="5064907" y="4768120"/>
            <a:ext cx="23133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接點 871"/>
          <p:cNvCxnSpPr>
            <a:stCxn id="874" idx="7"/>
            <a:endCxn id="873" idx="3"/>
          </p:cNvCxnSpPr>
          <p:nvPr/>
        </p:nvCxnSpPr>
        <p:spPr>
          <a:xfrm flipH="1">
            <a:off x="5399890" y="3696127"/>
            <a:ext cx="538077" cy="803093"/>
          </a:xfrm>
          <a:prstGeom prst="line">
            <a:avLst/>
          </a:prstGeom>
          <a:ln w="19050" cmpd="sng">
            <a:solidFill>
              <a:srgbClr val="FF66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3" name="橢圓 872"/>
          <p:cNvSpPr>
            <a:spLocks noChangeAspect="1"/>
          </p:cNvSpPr>
          <p:nvPr/>
        </p:nvSpPr>
        <p:spPr>
          <a:xfrm>
            <a:off x="5370786" y="4329585"/>
            <a:ext cx="198740" cy="1987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72" dirty="0">
                <a:solidFill>
                  <a:schemeClr val="bg1"/>
                </a:solidFill>
              </a:rPr>
              <a:t>A</a:t>
            </a:r>
            <a:endParaRPr lang="zh-TW" altLang="en-US" sz="1472" dirty="0">
              <a:solidFill>
                <a:schemeClr val="bg1"/>
              </a:solidFill>
            </a:endParaRPr>
          </a:p>
        </p:txBody>
      </p:sp>
      <p:sp>
        <p:nvSpPr>
          <p:cNvPr id="874" name="橢圓 873"/>
          <p:cNvSpPr>
            <a:spLocks noChangeAspect="1"/>
          </p:cNvSpPr>
          <p:nvPr/>
        </p:nvSpPr>
        <p:spPr>
          <a:xfrm>
            <a:off x="5768332" y="3667023"/>
            <a:ext cx="198740" cy="1987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72" dirty="0">
                <a:solidFill>
                  <a:schemeClr val="bg1"/>
                </a:solidFill>
              </a:rPr>
              <a:t>B</a:t>
            </a:r>
            <a:endParaRPr lang="zh-TW" altLang="en-US" sz="1472" dirty="0">
              <a:solidFill>
                <a:schemeClr val="bg1"/>
              </a:solidFill>
            </a:endParaRPr>
          </a:p>
        </p:txBody>
      </p:sp>
      <p:cxnSp>
        <p:nvCxnSpPr>
          <p:cNvPr id="875" name="直線接點 874"/>
          <p:cNvCxnSpPr>
            <a:stCxn id="877" idx="1"/>
            <a:endCxn id="876" idx="5"/>
          </p:cNvCxnSpPr>
          <p:nvPr/>
        </p:nvCxnSpPr>
        <p:spPr>
          <a:xfrm>
            <a:off x="6545404" y="3712748"/>
            <a:ext cx="604287" cy="776859"/>
          </a:xfrm>
          <a:prstGeom prst="line">
            <a:avLst/>
          </a:prstGeom>
          <a:ln w="19050" cmpd="sng">
            <a:solidFill>
              <a:srgbClr val="FF66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6" name="橢圓 875"/>
          <p:cNvSpPr>
            <a:spLocks noChangeAspect="1"/>
          </p:cNvSpPr>
          <p:nvPr/>
        </p:nvSpPr>
        <p:spPr>
          <a:xfrm>
            <a:off x="6980055" y="4319971"/>
            <a:ext cx="198740" cy="1987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72" dirty="0">
                <a:solidFill>
                  <a:schemeClr val="bg1"/>
                </a:solidFill>
              </a:rPr>
              <a:t>A</a:t>
            </a:r>
            <a:endParaRPr lang="zh-TW" altLang="en-US" sz="1472" dirty="0">
              <a:solidFill>
                <a:schemeClr val="bg1"/>
              </a:solidFill>
            </a:endParaRPr>
          </a:p>
        </p:txBody>
      </p:sp>
      <p:sp>
        <p:nvSpPr>
          <p:cNvPr id="877" name="橢圓 876"/>
          <p:cNvSpPr>
            <a:spLocks noChangeAspect="1"/>
          </p:cNvSpPr>
          <p:nvPr/>
        </p:nvSpPr>
        <p:spPr>
          <a:xfrm>
            <a:off x="6516300" y="3683643"/>
            <a:ext cx="198740" cy="1987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72" dirty="0">
                <a:solidFill>
                  <a:schemeClr val="bg1"/>
                </a:solidFill>
              </a:rPr>
              <a:t>B</a:t>
            </a:r>
            <a:endParaRPr lang="zh-TW" altLang="en-US" sz="1472" dirty="0">
              <a:solidFill>
                <a:schemeClr val="bg1"/>
              </a:solidFill>
            </a:endParaRPr>
          </a:p>
        </p:txBody>
      </p:sp>
      <p:cxnSp>
        <p:nvCxnSpPr>
          <p:cNvPr id="878" name="直線單箭頭接點 877"/>
          <p:cNvCxnSpPr/>
          <p:nvPr/>
        </p:nvCxnSpPr>
        <p:spPr>
          <a:xfrm flipV="1">
            <a:off x="5697523" y="3788382"/>
            <a:ext cx="0" cy="7399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單箭頭接點 878"/>
          <p:cNvCxnSpPr/>
          <p:nvPr/>
        </p:nvCxnSpPr>
        <p:spPr>
          <a:xfrm flipH="1">
            <a:off x="6545404" y="4027218"/>
            <a:ext cx="788331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接點 879"/>
          <p:cNvCxnSpPr/>
          <p:nvPr/>
        </p:nvCxnSpPr>
        <p:spPr>
          <a:xfrm>
            <a:off x="7321378" y="4027218"/>
            <a:ext cx="0" cy="42372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接點 880"/>
          <p:cNvCxnSpPr>
            <a:stCxn id="883" idx="7"/>
            <a:endCxn id="882" idx="3"/>
          </p:cNvCxnSpPr>
          <p:nvPr/>
        </p:nvCxnSpPr>
        <p:spPr>
          <a:xfrm flipH="1">
            <a:off x="5731886" y="1222953"/>
            <a:ext cx="928118" cy="514899"/>
          </a:xfrm>
          <a:prstGeom prst="line">
            <a:avLst/>
          </a:prstGeom>
          <a:ln w="19050" cmpd="sng">
            <a:solidFill>
              <a:srgbClr val="FF66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2" name="橢圓 881"/>
          <p:cNvSpPr>
            <a:spLocks noChangeAspect="1"/>
          </p:cNvSpPr>
          <p:nvPr/>
        </p:nvSpPr>
        <p:spPr>
          <a:xfrm>
            <a:off x="5702782" y="1568217"/>
            <a:ext cx="198740" cy="1987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72" dirty="0">
                <a:solidFill>
                  <a:schemeClr val="bg1"/>
                </a:solidFill>
              </a:rPr>
              <a:t>A</a:t>
            </a:r>
            <a:endParaRPr lang="zh-TW" altLang="en-US" sz="1472" dirty="0">
              <a:solidFill>
                <a:schemeClr val="bg1"/>
              </a:solidFill>
            </a:endParaRPr>
          </a:p>
        </p:txBody>
      </p:sp>
      <p:sp>
        <p:nvSpPr>
          <p:cNvPr id="883" name="橢圓 882"/>
          <p:cNvSpPr>
            <a:spLocks noChangeAspect="1"/>
          </p:cNvSpPr>
          <p:nvPr/>
        </p:nvSpPr>
        <p:spPr>
          <a:xfrm>
            <a:off x="6490369" y="1193849"/>
            <a:ext cx="198740" cy="1987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72" dirty="0">
                <a:solidFill>
                  <a:schemeClr val="bg1"/>
                </a:solidFill>
              </a:rPr>
              <a:t>B</a:t>
            </a:r>
            <a:endParaRPr lang="zh-TW" altLang="en-US" sz="1472" dirty="0">
              <a:solidFill>
                <a:schemeClr val="bg1"/>
              </a:solidFill>
            </a:endParaRPr>
          </a:p>
        </p:txBody>
      </p:sp>
      <p:cxnSp>
        <p:nvCxnSpPr>
          <p:cNvPr id="884" name="直線接點 883"/>
          <p:cNvCxnSpPr>
            <a:stCxn id="886" idx="5"/>
            <a:endCxn id="885" idx="1"/>
          </p:cNvCxnSpPr>
          <p:nvPr/>
        </p:nvCxnSpPr>
        <p:spPr>
          <a:xfrm flipH="1" flipV="1">
            <a:off x="5756105" y="2184287"/>
            <a:ext cx="928118" cy="512354"/>
          </a:xfrm>
          <a:prstGeom prst="line">
            <a:avLst/>
          </a:prstGeom>
          <a:ln w="19050" cmpd="sng">
            <a:solidFill>
              <a:srgbClr val="FF66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5" name="橢圓 884"/>
          <p:cNvSpPr>
            <a:spLocks noChangeAspect="1"/>
          </p:cNvSpPr>
          <p:nvPr/>
        </p:nvSpPr>
        <p:spPr>
          <a:xfrm>
            <a:off x="5727001" y="2155182"/>
            <a:ext cx="198740" cy="1987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72" dirty="0">
                <a:solidFill>
                  <a:schemeClr val="bg1"/>
                </a:solidFill>
              </a:rPr>
              <a:t>A</a:t>
            </a:r>
            <a:endParaRPr lang="zh-TW" altLang="en-US" sz="1472" dirty="0">
              <a:solidFill>
                <a:schemeClr val="bg1"/>
              </a:solidFill>
            </a:endParaRPr>
          </a:p>
        </p:txBody>
      </p:sp>
      <p:sp>
        <p:nvSpPr>
          <p:cNvPr id="886" name="橢圓 885"/>
          <p:cNvSpPr>
            <a:spLocks noChangeAspect="1"/>
          </p:cNvSpPr>
          <p:nvPr/>
        </p:nvSpPr>
        <p:spPr>
          <a:xfrm>
            <a:off x="6514588" y="2527005"/>
            <a:ext cx="198740" cy="1987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3" tIns="42067" rIns="84133" bIns="420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72" dirty="0">
                <a:solidFill>
                  <a:schemeClr val="bg1"/>
                </a:solidFill>
              </a:rPr>
              <a:t>B</a:t>
            </a:r>
            <a:endParaRPr lang="zh-TW" altLang="en-US" sz="1472" dirty="0">
              <a:solidFill>
                <a:schemeClr val="bg1"/>
              </a:solidFill>
            </a:endParaRPr>
          </a:p>
        </p:txBody>
      </p:sp>
      <p:cxnSp>
        <p:nvCxnSpPr>
          <p:cNvPr id="887" name="直線單箭頭接點 886"/>
          <p:cNvCxnSpPr/>
          <p:nvPr/>
        </p:nvCxnSpPr>
        <p:spPr>
          <a:xfrm>
            <a:off x="5727001" y="1495857"/>
            <a:ext cx="763368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直線接點 887"/>
          <p:cNvCxnSpPr/>
          <p:nvPr/>
        </p:nvCxnSpPr>
        <p:spPr>
          <a:xfrm>
            <a:off x="5727001" y="2060930"/>
            <a:ext cx="44519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直線單箭頭接點 888"/>
          <p:cNvCxnSpPr/>
          <p:nvPr/>
        </p:nvCxnSpPr>
        <p:spPr>
          <a:xfrm>
            <a:off x="6159843" y="2060930"/>
            <a:ext cx="0" cy="65901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0" name="向下箭號 889"/>
          <p:cNvSpPr/>
          <p:nvPr/>
        </p:nvSpPr>
        <p:spPr>
          <a:xfrm>
            <a:off x="6089046" y="1766957"/>
            <a:ext cx="210065" cy="1468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1" name="向右箭號 890"/>
          <p:cNvSpPr/>
          <p:nvPr/>
        </p:nvSpPr>
        <p:spPr>
          <a:xfrm>
            <a:off x="6133036" y="4000739"/>
            <a:ext cx="205128" cy="1825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341541"/>
              </p:ext>
            </p:extLst>
          </p:nvPr>
        </p:nvGraphicFramePr>
        <p:xfrm>
          <a:off x="2009775" y="2279650"/>
          <a:ext cx="4079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方程式" r:id="rId11" imgW="253800" imgH="279360" progId="Equation.3">
                  <p:embed/>
                </p:oleObj>
              </mc:Choice>
              <mc:Fallback>
                <p:oleObj name="方程式" r:id="rId11" imgW="25380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9775" y="2279650"/>
                        <a:ext cx="407988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物件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102231"/>
              </p:ext>
            </p:extLst>
          </p:nvPr>
        </p:nvGraphicFramePr>
        <p:xfrm>
          <a:off x="1966913" y="1244600"/>
          <a:ext cx="3476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方程式" r:id="rId13" imgW="215640" imgH="279360" progId="Equation.3">
                  <p:embed/>
                </p:oleObj>
              </mc:Choice>
              <mc:Fallback>
                <p:oleObj name="方程式" r:id="rId13" imgW="21564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66913" y="1244600"/>
                        <a:ext cx="34766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物件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176394"/>
              </p:ext>
            </p:extLst>
          </p:nvPr>
        </p:nvGraphicFramePr>
        <p:xfrm>
          <a:off x="3363913" y="1631950"/>
          <a:ext cx="3460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方程式" r:id="rId15" imgW="215640" imgH="266400" progId="Equation.3">
                  <p:embed/>
                </p:oleObj>
              </mc:Choice>
              <mc:Fallback>
                <p:oleObj name="方程式" r:id="rId15" imgW="2156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63913" y="1631950"/>
                        <a:ext cx="346075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物件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132105"/>
              </p:ext>
            </p:extLst>
          </p:nvPr>
        </p:nvGraphicFramePr>
        <p:xfrm>
          <a:off x="3349625" y="2032000"/>
          <a:ext cx="3429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方程式" r:id="rId17" imgW="215640" imgH="266400" progId="Equation.3">
                  <p:embed/>
                </p:oleObj>
              </mc:Choice>
              <mc:Fallback>
                <p:oleObj name="方程式" r:id="rId17" imgW="2156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49625" y="2032000"/>
                        <a:ext cx="342900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物件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57483"/>
              </p:ext>
            </p:extLst>
          </p:nvPr>
        </p:nvGraphicFramePr>
        <p:xfrm>
          <a:off x="5189754" y="2780636"/>
          <a:ext cx="2054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方程式" r:id="rId19" imgW="1282700" imgH="266700" progId="Equation.3">
                  <p:embed/>
                </p:oleObj>
              </mc:Choice>
              <mc:Fallback>
                <p:oleObj name="方程式" r:id="rId19" imgW="1282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89754" y="2780636"/>
                        <a:ext cx="2054225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物件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7543"/>
              </p:ext>
            </p:extLst>
          </p:nvPr>
        </p:nvGraphicFramePr>
        <p:xfrm>
          <a:off x="5156947" y="4842642"/>
          <a:ext cx="207486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方程式" r:id="rId21" imgW="1295400" imgH="241300" progId="Equation.3">
                  <p:embed/>
                </p:oleObj>
              </mc:Choice>
              <mc:Fallback>
                <p:oleObj name="方程式" r:id="rId21" imgW="1295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56947" y="4842642"/>
                        <a:ext cx="2074862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物件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105536"/>
              </p:ext>
            </p:extLst>
          </p:nvPr>
        </p:nvGraphicFramePr>
        <p:xfrm>
          <a:off x="1952625" y="3533775"/>
          <a:ext cx="3460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方程式" r:id="rId23" imgW="215640" imgH="279360" progId="Equation.3">
                  <p:embed/>
                </p:oleObj>
              </mc:Choice>
              <mc:Fallback>
                <p:oleObj name="方程式" r:id="rId23" imgW="21564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52625" y="3533775"/>
                        <a:ext cx="346075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物件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595435"/>
              </p:ext>
            </p:extLst>
          </p:nvPr>
        </p:nvGraphicFramePr>
        <p:xfrm>
          <a:off x="1944688" y="4717245"/>
          <a:ext cx="3476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方程式" r:id="rId25" imgW="215640" imgH="279360" progId="Equation.3">
                  <p:embed/>
                </p:oleObj>
              </mc:Choice>
              <mc:Fallback>
                <p:oleObj name="方程式" r:id="rId25" imgW="21564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44688" y="4717245"/>
                        <a:ext cx="34766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物件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4250"/>
              </p:ext>
            </p:extLst>
          </p:nvPr>
        </p:nvGraphicFramePr>
        <p:xfrm>
          <a:off x="3324225" y="4332288"/>
          <a:ext cx="403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方程式" r:id="rId27" imgW="253800" imgH="266400" progId="Equation.3">
                  <p:embed/>
                </p:oleObj>
              </mc:Choice>
              <mc:Fallback>
                <p:oleObj name="方程式" r:id="rId27" imgW="2538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324225" y="4332288"/>
                        <a:ext cx="40322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物件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967976"/>
              </p:ext>
            </p:extLst>
          </p:nvPr>
        </p:nvGraphicFramePr>
        <p:xfrm>
          <a:off x="3338513" y="3851275"/>
          <a:ext cx="3444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方程式" r:id="rId29" imgW="215640" imgH="266400" progId="Equation.3">
                  <p:embed/>
                </p:oleObj>
              </mc:Choice>
              <mc:Fallback>
                <p:oleObj name="方程式" r:id="rId29" imgW="2156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338513" y="3851275"/>
                        <a:ext cx="344487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3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" grpId="0"/>
      <p:bldP spid="80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9033</TotalTime>
  <Words>48</Words>
  <Application>Microsoft Office PowerPoint</Application>
  <PresentationFormat>自訂</PresentationFormat>
  <Paragraphs>34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方程式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Po-Cheng Pan</dc:creator>
  <cp:lastModifiedBy>Po-Cheng Pan</cp:lastModifiedBy>
  <cp:revision>23</cp:revision>
  <dcterms:created xsi:type="dcterms:W3CDTF">2014-02-23T03:09:29Z</dcterms:created>
  <dcterms:modified xsi:type="dcterms:W3CDTF">2015-04-27T11:24:30Z</dcterms:modified>
</cp:coreProperties>
</file>