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2"/>
    <p:restoredTop sz="96208"/>
  </p:normalViewPr>
  <p:slideViewPr>
    <p:cSldViewPr snapToGrid="0" snapToObjects="1">
      <p:cViewPr>
        <p:scale>
          <a:sx n="199" d="100"/>
          <a:sy n="199" d="100"/>
        </p:scale>
        <p:origin x="-1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760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79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258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120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1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92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8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69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10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14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59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FF6F-2E63-5643-8E86-DB8C6BF7CC0F}" type="datetimeFigureOut">
              <a:rPr lang="en-BE" smtClean="0"/>
              <a:t>29/05/2020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86B3-6712-C947-B900-610487A77D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26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C924F6-C9AA-0F46-A9FA-7100E53FE113}"/>
              </a:ext>
            </a:extLst>
          </p:cNvPr>
          <p:cNvCxnSpPr/>
          <p:nvPr/>
        </p:nvCxnSpPr>
        <p:spPr>
          <a:xfrm>
            <a:off x="738554" y="665972"/>
            <a:ext cx="18688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634051-5DCD-3B41-AEFD-03EB1F847349}"/>
              </a:ext>
            </a:extLst>
          </p:cNvPr>
          <p:cNvCxnSpPr/>
          <p:nvPr/>
        </p:nvCxnSpPr>
        <p:spPr>
          <a:xfrm>
            <a:off x="2607388" y="995973"/>
            <a:ext cx="18688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3FF08-17F3-2840-A102-49F030AFFE9A}"/>
              </a:ext>
            </a:extLst>
          </p:cNvPr>
          <p:cNvCxnSpPr>
            <a:cxnSpLocks/>
          </p:cNvCxnSpPr>
          <p:nvPr/>
        </p:nvCxnSpPr>
        <p:spPr>
          <a:xfrm>
            <a:off x="2607388" y="6659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535ED-95E2-5343-A279-3CC41DC27A69}"/>
              </a:ext>
            </a:extLst>
          </p:cNvPr>
          <p:cNvCxnSpPr>
            <a:cxnSpLocks/>
          </p:cNvCxnSpPr>
          <p:nvPr/>
        </p:nvCxnSpPr>
        <p:spPr>
          <a:xfrm>
            <a:off x="4476222" y="6659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5F8E94-E207-B142-B84D-EDA5C5B6AA06}"/>
              </a:ext>
            </a:extLst>
          </p:cNvPr>
          <p:cNvCxnSpPr>
            <a:cxnSpLocks/>
          </p:cNvCxnSpPr>
          <p:nvPr/>
        </p:nvCxnSpPr>
        <p:spPr>
          <a:xfrm flipV="1">
            <a:off x="738554" y="1478573"/>
            <a:ext cx="2237134" cy="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1A4C2-2B4D-A84F-AF45-EF0BB8E2DD7D}"/>
              </a:ext>
            </a:extLst>
          </p:cNvPr>
          <p:cNvCxnSpPr>
            <a:cxnSpLocks/>
          </p:cNvCxnSpPr>
          <p:nvPr/>
        </p:nvCxnSpPr>
        <p:spPr>
          <a:xfrm>
            <a:off x="2975688" y="1148572"/>
            <a:ext cx="1138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5ADE9-7A31-E74E-B3AC-640D2D2EFF2B}"/>
              </a:ext>
            </a:extLst>
          </p:cNvPr>
          <p:cNvCxnSpPr>
            <a:cxnSpLocks/>
          </p:cNvCxnSpPr>
          <p:nvPr/>
        </p:nvCxnSpPr>
        <p:spPr>
          <a:xfrm>
            <a:off x="2975688" y="11485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B9EE9-C11D-E84A-9007-0236DF6AD4AE}"/>
              </a:ext>
            </a:extLst>
          </p:cNvPr>
          <p:cNvCxnSpPr>
            <a:cxnSpLocks/>
          </p:cNvCxnSpPr>
          <p:nvPr/>
        </p:nvCxnSpPr>
        <p:spPr>
          <a:xfrm>
            <a:off x="4114272" y="11485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E162642-BB34-3245-9E52-31B6BA461ABC}"/>
              </a:ext>
            </a:extLst>
          </p:cNvPr>
          <p:cNvCxnSpPr>
            <a:cxnSpLocks/>
          </p:cNvCxnSpPr>
          <p:nvPr/>
        </p:nvCxnSpPr>
        <p:spPr>
          <a:xfrm>
            <a:off x="2607388" y="558800"/>
            <a:ext cx="0" cy="16246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7EBD85-E248-6742-B154-9E80D7BA527E}"/>
              </a:ext>
            </a:extLst>
          </p:cNvPr>
          <p:cNvCxnSpPr>
            <a:cxnSpLocks/>
          </p:cNvCxnSpPr>
          <p:nvPr/>
        </p:nvCxnSpPr>
        <p:spPr>
          <a:xfrm>
            <a:off x="2753438" y="558800"/>
            <a:ext cx="6350" cy="39035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8EDE38-AB04-1940-9CA1-C88D8DCD2BEB}"/>
              </a:ext>
            </a:extLst>
          </p:cNvPr>
          <p:cNvCxnSpPr>
            <a:cxnSpLocks/>
          </p:cNvCxnSpPr>
          <p:nvPr/>
        </p:nvCxnSpPr>
        <p:spPr>
          <a:xfrm>
            <a:off x="2901871" y="558800"/>
            <a:ext cx="0" cy="28120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8C6BB0-6FE9-844C-ABB7-0304BDC1FC95}"/>
              </a:ext>
            </a:extLst>
          </p:cNvPr>
          <p:cNvCxnSpPr>
            <a:cxnSpLocks/>
          </p:cNvCxnSpPr>
          <p:nvPr/>
        </p:nvCxnSpPr>
        <p:spPr>
          <a:xfrm flipH="1">
            <a:off x="4105988" y="558800"/>
            <a:ext cx="6350" cy="2175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E989F2-BF48-D34F-9700-5DC052677C4F}"/>
              </a:ext>
            </a:extLst>
          </p:cNvPr>
          <p:cNvCxnSpPr>
            <a:cxnSpLocks/>
          </p:cNvCxnSpPr>
          <p:nvPr/>
        </p:nvCxnSpPr>
        <p:spPr>
          <a:xfrm>
            <a:off x="4258388" y="558800"/>
            <a:ext cx="0" cy="44783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57D0A2-39A7-6E48-8E8D-D620B234B57E}"/>
              </a:ext>
            </a:extLst>
          </p:cNvPr>
          <p:cNvCxnSpPr>
            <a:cxnSpLocks/>
          </p:cNvCxnSpPr>
          <p:nvPr/>
        </p:nvCxnSpPr>
        <p:spPr>
          <a:xfrm>
            <a:off x="4406821" y="558800"/>
            <a:ext cx="0" cy="32946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69D765-2E4C-6147-BFEA-0CCA170F661B}"/>
              </a:ext>
            </a:extLst>
          </p:cNvPr>
          <p:cNvCxnSpPr>
            <a:cxnSpLocks/>
          </p:cNvCxnSpPr>
          <p:nvPr/>
        </p:nvCxnSpPr>
        <p:spPr>
          <a:xfrm>
            <a:off x="749749" y="1853422"/>
            <a:ext cx="201003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C65807C-4C5D-6C4D-AF27-7880B443B54C}"/>
              </a:ext>
            </a:extLst>
          </p:cNvPr>
          <p:cNvCxnSpPr/>
          <p:nvPr/>
        </p:nvCxnSpPr>
        <p:spPr>
          <a:xfrm>
            <a:off x="2759788" y="2183423"/>
            <a:ext cx="186883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AD2145-7C5D-E142-8A70-34C497D80099}"/>
              </a:ext>
            </a:extLst>
          </p:cNvPr>
          <p:cNvCxnSpPr>
            <a:cxnSpLocks/>
          </p:cNvCxnSpPr>
          <p:nvPr/>
        </p:nvCxnSpPr>
        <p:spPr>
          <a:xfrm>
            <a:off x="2759788" y="1853422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65D37C8-27F5-3844-8265-2891E54DACD6}"/>
              </a:ext>
            </a:extLst>
          </p:cNvPr>
          <p:cNvCxnSpPr>
            <a:cxnSpLocks/>
          </p:cNvCxnSpPr>
          <p:nvPr/>
        </p:nvCxnSpPr>
        <p:spPr>
          <a:xfrm>
            <a:off x="4628622" y="1853422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C081A46-576A-A74B-83F9-F89C6C495A0F}"/>
              </a:ext>
            </a:extLst>
          </p:cNvPr>
          <p:cNvCxnSpPr>
            <a:cxnSpLocks/>
          </p:cNvCxnSpPr>
          <p:nvPr/>
        </p:nvCxnSpPr>
        <p:spPr>
          <a:xfrm flipV="1">
            <a:off x="749749" y="2666024"/>
            <a:ext cx="2378339" cy="634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5F3A8BE-6418-6F41-A43C-F9EE39C3640E}"/>
              </a:ext>
            </a:extLst>
          </p:cNvPr>
          <p:cNvCxnSpPr>
            <a:cxnSpLocks/>
          </p:cNvCxnSpPr>
          <p:nvPr/>
        </p:nvCxnSpPr>
        <p:spPr>
          <a:xfrm>
            <a:off x="3128088" y="2336022"/>
            <a:ext cx="113858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E62121-3F84-2A4D-A7B5-6D5D937F5EA7}"/>
              </a:ext>
            </a:extLst>
          </p:cNvPr>
          <p:cNvCxnSpPr>
            <a:cxnSpLocks/>
          </p:cNvCxnSpPr>
          <p:nvPr/>
        </p:nvCxnSpPr>
        <p:spPr>
          <a:xfrm>
            <a:off x="3128088" y="2336022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F0F0FA-4083-0B41-8624-D63650FF616E}"/>
              </a:ext>
            </a:extLst>
          </p:cNvPr>
          <p:cNvCxnSpPr>
            <a:cxnSpLocks/>
          </p:cNvCxnSpPr>
          <p:nvPr/>
        </p:nvCxnSpPr>
        <p:spPr>
          <a:xfrm>
            <a:off x="4266672" y="2336022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FB3E12-F6C9-E042-B142-126AE84B41A9}"/>
              </a:ext>
            </a:extLst>
          </p:cNvPr>
          <p:cNvCxnSpPr>
            <a:cxnSpLocks/>
          </p:cNvCxnSpPr>
          <p:nvPr/>
        </p:nvCxnSpPr>
        <p:spPr>
          <a:xfrm>
            <a:off x="738554" y="3040872"/>
            <a:ext cx="2163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FAA846C-16A1-3945-A580-D91404F6B27B}"/>
              </a:ext>
            </a:extLst>
          </p:cNvPr>
          <p:cNvCxnSpPr/>
          <p:nvPr/>
        </p:nvCxnSpPr>
        <p:spPr>
          <a:xfrm>
            <a:off x="2901871" y="3370873"/>
            <a:ext cx="18688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92EBA0E-0210-BC42-B0BC-70A48125D3BD}"/>
              </a:ext>
            </a:extLst>
          </p:cNvPr>
          <p:cNvCxnSpPr>
            <a:cxnSpLocks/>
          </p:cNvCxnSpPr>
          <p:nvPr/>
        </p:nvCxnSpPr>
        <p:spPr>
          <a:xfrm>
            <a:off x="2901871" y="30408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A1310DB-46D6-9741-BDD5-151BDD1F705B}"/>
              </a:ext>
            </a:extLst>
          </p:cNvPr>
          <p:cNvCxnSpPr>
            <a:cxnSpLocks/>
          </p:cNvCxnSpPr>
          <p:nvPr/>
        </p:nvCxnSpPr>
        <p:spPr>
          <a:xfrm>
            <a:off x="4770705" y="304087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65F8E72-EBD2-5946-98EB-1B8C3F08842F}"/>
              </a:ext>
            </a:extLst>
          </p:cNvPr>
          <p:cNvCxnSpPr>
            <a:cxnSpLocks/>
          </p:cNvCxnSpPr>
          <p:nvPr/>
        </p:nvCxnSpPr>
        <p:spPr>
          <a:xfrm flipV="1">
            <a:off x="738554" y="4113824"/>
            <a:ext cx="2531617" cy="6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8B7D26C-40E9-D243-B875-6AE70EF280F9}"/>
              </a:ext>
            </a:extLst>
          </p:cNvPr>
          <p:cNvCxnSpPr>
            <a:cxnSpLocks/>
          </p:cNvCxnSpPr>
          <p:nvPr/>
        </p:nvCxnSpPr>
        <p:spPr>
          <a:xfrm>
            <a:off x="3270171" y="3783822"/>
            <a:ext cx="1138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27998E7-C4AC-6345-A994-D334A5F9FB75}"/>
              </a:ext>
            </a:extLst>
          </p:cNvPr>
          <p:cNvCxnSpPr>
            <a:cxnSpLocks/>
          </p:cNvCxnSpPr>
          <p:nvPr/>
        </p:nvCxnSpPr>
        <p:spPr>
          <a:xfrm>
            <a:off x="3270171" y="378382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DCB560-14DE-0147-918C-1E75BEF8E60E}"/>
              </a:ext>
            </a:extLst>
          </p:cNvPr>
          <p:cNvCxnSpPr>
            <a:cxnSpLocks/>
          </p:cNvCxnSpPr>
          <p:nvPr/>
        </p:nvCxnSpPr>
        <p:spPr>
          <a:xfrm>
            <a:off x="4408755" y="378382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C454BCE-C48B-534E-822B-B246A4EE98D9}"/>
              </a:ext>
            </a:extLst>
          </p:cNvPr>
          <p:cNvSpPr txBox="1"/>
          <p:nvPr/>
        </p:nvSpPr>
        <p:spPr>
          <a:xfrm>
            <a:off x="680490" y="67303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b="1" i="1" dirty="0"/>
              <a:t>PWM_LS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38B9C1-979B-5241-B99F-57D5474BC52B}"/>
              </a:ext>
            </a:extLst>
          </p:cNvPr>
          <p:cNvSpPr txBox="1"/>
          <p:nvPr/>
        </p:nvSpPr>
        <p:spPr>
          <a:xfrm>
            <a:off x="680490" y="119788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b="1" i="1" dirty="0"/>
              <a:t>PWM_HS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17A33D-6C6F-CD41-A4AB-CDF52CE733EF}"/>
              </a:ext>
            </a:extLst>
          </p:cNvPr>
          <p:cNvSpPr txBox="1"/>
          <p:nvPr/>
        </p:nvSpPr>
        <p:spPr>
          <a:xfrm>
            <a:off x="680490" y="186336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b="1" i="1" dirty="0">
                <a:solidFill>
                  <a:srgbClr val="00B050"/>
                </a:solidFill>
              </a:rPr>
              <a:t>PWM_LS_1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9473AB-96C3-1F4E-9C92-68C5F6688B52}"/>
              </a:ext>
            </a:extLst>
          </p:cNvPr>
          <p:cNvSpPr txBox="1"/>
          <p:nvPr/>
        </p:nvSpPr>
        <p:spPr>
          <a:xfrm>
            <a:off x="680490" y="2388219"/>
            <a:ext cx="10695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400" b="1" i="1" dirty="0">
                <a:solidFill>
                  <a:srgbClr val="00B050"/>
                </a:solidFill>
              </a:rPr>
              <a:t>PWM_HS_1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443B0C-A14B-4E46-BAE2-8ED87E71EFE1}"/>
              </a:ext>
            </a:extLst>
          </p:cNvPr>
          <p:cNvSpPr txBox="1"/>
          <p:nvPr/>
        </p:nvSpPr>
        <p:spPr>
          <a:xfrm>
            <a:off x="680490" y="307488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b="1" i="1" dirty="0"/>
              <a:t>PWM_LS_2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F555DE-28C2-1544-9143-C11B318B805D}"/>
              </a:ext>
            </a:extLst>
          </p:cNvPr>
          <p:cNvSpPr txBox="1"/>
          <p:nvPr/>
        </p:nvSpPr>
        <p:spPr>
          <a:xfrm>
            <a:off x="680490" y="3860089"/>
            <a:ext cx="25683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400" b="1" i="1" dirty="0"/>
              <a:t>PWM_HS_2 </a:t>
            </a:r>
            <a:r>
              <a:rPr lang="en-BE" sz="1100" b="1" i="1" dirty="0"/>
              <a:t>(perturbed by fast DVDT)</a:t>
            </a:r>
            <a:endParaRPr lang="en-BE" sz="1400" b="1" i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03ED2D-DD34-B341-B82F-708167EB90E4}"/>
              </a:ext>
            </a:extLst>
          </p:cNvPr>
          <p:cNvCxnSpPr/>
          <p:nvPr/>
        </p:nvCxnSpPr>
        <p:spPr>
          <a:xfrm>
            <a:off x="2607388" y="1790700"/>
            <a:ext cx="14605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9FC9A-A172-EE4D-B5A7-E56A6E16AFB9}"/>
              </a:ext>
            </a:extLst>
          </p:cNvPr>
          <p:cNvSpPr txBox="1"/>
          <p:nvPr/>
        </p:nvSpPr>
        <p:spPr>
          <a:xfrm>
            <a:off x="2518376" y="15521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 i="1" dirty="0">
                <a:solidFill>
                  <a:srgbClr val="FF0000"/>
                </a:solidFill>
              </a:rPr>
              <a:t>30ns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95FC2B-FB77-DF42-8F6C-DECE5DA0DA85}"/>
              </a:ext>
            </a:extLst>
          </p:cNvPr>
          <p:cNvCxnSpPr/>
          <p:nvPr/>
        </p:nvCxnSpPr>
        <p:spPr>
          <a:xfrm>
            <a:off x="2768981" y="2972443"/>
            <a:ext cx="14605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726191-2EFA-0A46-89D8-5309DCAA03CF}"/>
              </a:ext>
            </a:extLst>
          </p:cNvPr>
          <p:cNvSpPr txBox="1"/>
          <p:nvPr/>
        </p:nvSpPr>
        <p:spPr>
          <a:xfrm>
            <a:off x="2679969" y="27339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 i="1" dirty="0">
                <a:solidFill>
                  <a:srgbClr val="FF0000"/>
                </a:solidFill>
              </a:rPr>
              <a:t>30ns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C0B760A-2F86-984D-AC66-2B75B51036AB}"/>
              </a:ext>
            </a:extLst>
          </p:cNvPr>
          <p:cNvCxnSpPr/>
          <p:nvPr/>
        </p:nvCxnSpPr>
        <p:spPr>
          <a:xfrm>
            <a:off x="4105988" y="2397549"/>
            <a:ext cx="14605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D44E0E2-9D68-9C4C-8621-C683875F9E92}"/>
              </a:ext>
            </a:extLst>
          </p:cNvPr>
          <p:cNvSpPr txBox="1"/>
          <p:nvPr/>
        </p:nvSpPr>
        <p:spPr>
          <a:xfrm>
            <a:off x="4197839" y="227956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 i="1" dirty="0">
                <a:solidFill>
                  <a:srgbClr val="FF0000"/>
                </a:solidFill>
              </a:rPr>
              <a:t>30ns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A7C662-818A-E14E-899C-E5E2495AD842}"/>
              </a:ext>
            </a:extLst>
          </p:cNvPr>
          <p:cNvCxnSpPr/>
          <p:nvPr/>
        </p:nvCxnSpPr>
        <p:spPr>
          <a:xfrm>
            <a:off x="4254421" y="3844081"/>
            <a:ext cx="14605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1C77436-4D69-0A42-A342-270D57155CD5}"/>
              </a:ext>
            </a:extLst>
          </p:cNvPr>
          <p:cNvSpPr txBox="1"/>
          <p:nvPr/>
        </p:nvSpPr>
        <p:spPr>
          <a:xfrm>
            <a:off x="4350218" y="371872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 i="1" dirty="0">
                <a:solidFill>
                  <a:srgbClr val="FF0000"/>
                </a:solidFill>
              </a:rPr>
              <a:t>30ns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89E61F0-0D55-0B4B-AB84-65A1BE2106A8}"/>
              </a:ext>
            </a:extLst>
          </p:cNvPr>
          <p:cNvCxnSpPr>
            <a:cxnSpLocks/>
          </p:cNvCxnSpPr>
          <p:nvPr/>
        </p:nvCxnSpPr>
        <p:spPr>
          <a:xfrm>
            <a:off x="812406" y="4454925"/>
            <a:ext cx="201003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33362B2-A362-E146-8918-66D88D1A697B}"/>
              </a:ext>
            </a:extLst>
          </p:cNvPr>
          <p:cNvCxnSpPr/>
          <p:nvPr/>
        </p:nvCxnSpPr>
        <p:spPr>
          <a:xfrm>
            <a:off x="2822445" y="4784926"/>
            <a:ext cx="186883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C5A0B66-DCB0-0F44-86A9-A5909F3094AD}"/>
              </a:ext>
            </a:extLst>
          </p:cNvPr>
          <p:cNvCxnSpPr>
            <a:cxnSpLocks/>
          </p:cNvCxnSpPr>
          <p:nvPr/>
        </p:nvCxnSpPr>
        <p:spPr>
          <a:xfrm>
            <a:off x="2822445" y="4454925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0484392-781B-5648-A55E-BAC259A14E6D}"/>
              </a:ext>
            </a:extLst>
          </p:cNvPr>
          <p:cNvCxnSpPr>
            <a:cxnSpLocks/>
          </p:cNvCxnSpPr>
          <p:nvPr/>
        </p:nvCxnSpPr>
        <p:spPr>
          <a:xfrm>
            <a:off x="4691279" y="4454925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F84E71A-EC99-824C-9377-3BF4EBE9D036}"/>
              </a:ext>
            </a:extLst>
          </p:cNvPr>
          <p:cNvCxnSpPr>
            <a:cxnSpLocks/>
          </p:cNvCxnSpPr>
          <p:nvPr/>
        </p:nvCxnSpPr>
        <p:spPr>
          <a:xfrm flipV="1">
            <a:off x="812406" y="5267527"/>
            <a:ext cx="2378339" cy="634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D126DEE-A6C9-0A42-BD11-3AB208F55327}"/>
              </a:ext>
            </a:extLst>
          </p:cNvPr>
          <p:cNvCxnSpPr>
            <a:cxnSpLocks/>
          </p:cNvCxnSpPr>
          <p:nvPr/>
        </p:nvCxnSpPr>
        <p:spPr>
          <a:xfrm>
            <a:off x="3190745" y="4937525"/>
            <a:ext cx="113858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78F4C9E-3061-034E-BB1A-D10BD669F2DB}"/>
              </a:ext>
            </a:extLst>
          </p:cNvPr>
          <p:cNvCxnSpPr>
            <a:cxnSpLocks/>
          </p:cNvCxnSpPr>
          <p:nvPr/>
        </p:nvCxnSpPr>
        <p:spPr>
          <a:xfrm>
            <a:off x="3190745" y="4937525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64FCC3-B4C6-9C46-814E-9869327FF137}"/>
              </a:ext>
            </a:extLst>
          </p:cNvPr>
          <p:cNvCxnSpPr>
            <a:cxnSpLocks/>
          </p:cNvCxnSpPr>
          <p:nvPr/>
        </p:nvCxnSpPr>
        <p:spPr>
          <a:xfrm>
            <a:off x="4329329" y="4937525"/>
            <a:ext cx="0" cy="33000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B0EB54C-6252-0046-A440-0CA99983D754}"/>
              </a:ext>
            </a:extLst>
          </p:cNvPr>
          <p:cNvSpPr txBox="1"/>
          <p:nvPr/>
        </p:nvSpPr>
        <p:spPr>
          <a:xfrm>
            <a:off x="680490" y="4464872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b="1" i="1" dirty="0">
                <a:solidFill>
                  <a:srgbClr val="00B050"/>
                </a:solidFill>
              </a:rPr>
              <a:t>Vgs_LS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A2F4BF7-618A-1A43-8ED7-DFACA3FB77C8}"/>
              </a:ext>
            </a:extLst>
          </p:cNvPr>
          <p:cNvSpPr txBox="1"/>
          <p:nvPr/>
        </p:nvSpPr>
        <p:spPr>
          <a:xfrm>
            <a:off x="680490" y="4989722"/>
            <a:ext cx="7337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400" b="1" i="1" dirty="0">
                <a:solidFill>
                  <a:srgbClr val="00B050"/>
                </a:solidFill>
              </a:rPr>
              <a:t>Vgs_HS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33D16C2-3033-B34F-8A88-EB2CE3AB4AE1}"/>
              </a:ext>
            </a:extLst>
          </p:cNvPr>
          <p:cNvCxnSpPr>
            <a:cxnSpLocks/>
          </p:cNvCxnSpPr>
          <p:nvPr/>
        </p:nvCxnSpPr>
        <p:spPr>
          <a:xfrm>
            <a:off x="2768981" y="4392203"/>
            <a:ext cx="4711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2E7B3F4-3DE9-8941-8A3A-D2FFB3C356F0}"/>
              </a:ext>
            </a:extLst>
          </p:cNvPr>
          <p:cNvSpPr txBox="1"/>
          <p:nvPr/>
        </p:nvSpPr>
        <p:spPr>
          <a:xfrm>
            <a:off x="2742871" y="417569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</a:rPr>
              <a:t>D</a:t>
            </a:r>
            <a:r>
              <a:rPr lang="en-BE" sz="1200" i="1" dirty="0">
                <a:solidFill>
                  <a:srgbClr val="FF0000"/>
                </a:solidFill>
              </a:rPr>
              <a:t>river</a:t>
            </a:r>
          </a:p>
          <a:p>
            <a:r>
              <a:rPr lang="en-BE" sz="1200" i="1" dirty="0">
                <a:solidFill>
                  <a:srgbClr val="FF0000"/>
                </a:solidFill>
              </a:rPr>
              <a:t>delay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F301564-B420-9845-BE83-CD5B0C6C4B15}"/>
              </a:ext>
            </a:extLst>
          </p:cNvPr>
          <p:cNvCxnSpPr>
            <a:cxnSpLocks/>
          </p:cNvCxnSpPr>
          <p:nvPr/>
        </p:nvCxnSpPr>
        <p:spPr>
          <a:xfrm>
            <a:off x="4278417" y="4992272"/>
            <a:ext cx="4711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BC78572-A080-D447-A746-DE1687E7BA08}"/>
              </a:ext>
            </a:extLst>
          </p:cNvPr>
          <p:cNvSpPr txBox="1"/>
          <p:nvPr/>
        </p:nvSpPr>
        <p:spPr>
          <a:xfrm>
            <a:off x="4249198" y="4735143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</a:rPr>
              <a:t>D</a:t>
            </a:r>
            <a:r>
              <a:rPr lang="en-BE" sz="1200" i="1" dirty="0">
                <a:solidFill>
                  <a:srgbClr val="FF0000"/>
                </a:solidFill>
              </a:rPr>
              <a:t>river</a:t>
            </a:r>
          </a:p>
          <a:p>
            <a:r>
              <a:rPr lang="en-BE" sz="1200" i="1" dirty="0">
                <a:solidFill>
                  <a:srgbClr val="FF0000"/>
                </a:solidFill>
              </a:rPr>
              <a:t>delay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FB596-381D-6F49-9769-6DE4A148CEBB}"/>
              </a:ext>
            </a:extLst>
          </p:cNvPr>
          <p:cNvCxnSpPr>
            <a:cxnSpLocks/>
          </p:cNvCxnSpPr>
          <p:nvPr/>
        </p:nvCxnSpPr>
        <p:spPr>
          <a:xfrm>
            <a:off x="736781" y="995973"/>
            <a:ext cx="5242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40611-EB8E-5245-9CC2-E6806E001EF4}"/>
              </a:ext>
            </a:extLst>
          </p:cNvPr>
          <p:cNvCxnSpPr>
            <a:cxnSpLocks/>
          </p:cNvCxnSpPr>
          <p:nvPr/>
        </p:nvCxnSpPr>
        <p:spPr>
          <a:xfrm>
            <a:off x="736781" y="1478573"/>
            <a:ext cx="5242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2F337F-8874-B74D-893B-E3B6933A6D5A}"/>
              </a:ext>
            </a:extLst>
          </p:cNvPr>
          <p:cNvCxnSpPr>
            <a:cxnSpLocks/>
          </p:cNvCxnSpPr>
          <p:nvPr/>
        </p:nvCxnSpPr>
        <p:spPr>
          <a:xfrm>
            <a:off x="736781" y="2177073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268F76-98AA-E148-9DC2-AA95D0BDEBC8}"/>
              </a:ext>
            </a:extLst>
          </p:cNvPr>
          <p:cNvCxnSpPr>
            <a:cxnSpLocks/>
          </p:cNvCxnSpPr>
          <p:nvPr/>
        </p:nvCxnSpPr>
        <p:spPr>
          <a:xfrm>
            <a:off x="736781" y="2659673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CE4A27-4544-5345-86DB-0D5A4E23D94D}"/>
              </a:ext>
            </a:extLst>
          </p:cNvPr>
          <p:cNvCxnSpPr>
            <a:cxnSpLocks/>
          </p:cNvCxnSpPr>
          <p:nvPr/>
        </p:nvCxnSpPr>
        <p:spPr>
          <a:xfrm>
            <a:off x="745217" y="3370873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D07A0F6-EF9E-C84A-9F94-F40F030C5D08}"/>
              </a:ext>
            </a:extLst>
          </p:cNvPr>
          <p:cNvCxnSpPr>
            <a:cxnSpLocks/>
          </p:cNvCxnSpPr>
          <p:nvPr/>
        </p:nvCxnSpPr>
        <p:spPr>
          <a:xfrm>
            <a:off x="745217" y="4113823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3A1C3D9-3530-7B40-97B2-4B23B5E4FBF6}"/>
              </a:ext>
            </a:extLst>
          </p:cNvPr>
          <p:cNvCxnSpPr>
            <a:cxnSpLocks/>
          </p:cNvCxnSpPr>
          <p:nvPr/>
        </p:nvCxnSpPr>
        <p:spPr>
          <a:xfrm>
            <a:off x="731361" y="4778576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FDBEE0C-4282-294F-A71F-20ACD9D2976B}"/>
              </a:ext>
            </a:extLst>
          </p:cNvPr>
          <p:cNvCxnSpPr>
            <a:cxnSpLocks/>
          </p:cNvCxnSpPr>
          <p:nvPr/>
        </p:nvCxnSpPr>
        <p:spPr>
          <a:xfrm>
            <a:off x="731361" y="5261176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B678987-5A11-B846-A47E-0036DD40BEBC}"/>
              </a:ext>
            </a:extLst>
          </p:cNvPr>
          <p:cNvCxnSpPr>
            <a:cxnSpLocks/>
          </p:cNvCxnSpPr>
          <p:nvPr/>
        </p:nvCxnSpPr>
        <p:spPr>
          <a:xfrm>
            <a:off x="731361" y="6025189"/>
            <a:ext cx="52428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40465F1-F8B3-584C-95DB-4501E7AC543C}"/>
              </a:ext>
            </a:extLst>
          </p:cNvPr>
          <p:cNvCxnSpPr>
            <a:cxnSpLocks/>
          </p:cNvCxnSpPr>
          <p:nvPr/>
        </p:nvCxnSpPr>
        <p:spPr>
          <a:xfrm flipV="1">
            <a:off x="812406" y="6019468"/>
            <a:ext cx="2003689" cy="65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B8202E2-28F0-584A-B85E-737F431B9498}"/>
              </a:ext>
            </a:extLst>
          </p:cNvPr>
          <p:cNvCxnSpPr>
            <a:cxnSpLocks/>
          </p:cNvCxnSpPr>
          <p:nvPr/>
        </p:nvCxnSpPr>
        <p:spPr>
          <a:xfrm flipV="1">
            <a:off x="3254276" y="5577719"/>
            <a:ext cx="1071255" cy="645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BE592E-B6D6-3D4D-9276-22CE156DC3D8}"/>
              </a:ext>
            </a:extLst>
          </p:cNvPr>
          <p:cNvCxnSpPr>
            <a:cxnSpLocks/>
          </p:cNvCxnSpPr>
          <p:nvPr/>
        </p:nvCxnSpPr>
        <p:spPr>
          <a:xfrm flipH="1" flipV="1">
            <a:off x="4326988" y="5574581"/>
            <a:ext cx="368300" cy="5875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96D5A14-B32C-1541-A021-1A1FE308D424}"/>
              </a:ext>
            </a:extLst>
          </p:cNvPr>
          <p:cNvCxnSpPr>
            <a:cxnSpLocks/>
          </p:cNvCxnSpPr>
          <p:nvPr/>
        </p:nvCxnSpPr>
        <p:spPr>
          <a:xfrm flipH="1">
            <a:off x="3177002" y="5596873"/>
            <a:ext cx="82389" cy="3055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31408-0877-1942-9235-8F9CB38A3C18}"/>
              </a:ext>
            </a:extLst>
          </p:cNvPr>
          <p:cNvCxnSpPr>
            <a:cxnSpLocks/>
          </p:cNvCxnSpPr>
          <p:nvPr/>
        </p:nvCxnSpPr>
        <p:spPr>
          <a:xfrm flipV="1">
            <a:off x="4476222" y="665972"/>
            <a:ext cx="1200379" cy="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FA007-5031-E947-AE4D-804055A750EF}"/>
              </a:ext>
            </a:extLst>
          </p:cNvPr>
          <p:cNvCxnSpPr>
            <a:cxnSpLocks/>
          </p:cNvCxnSpPr>
          <p:nvPr/>
        </p:nvCxnSpPr>
        <p:spPr>
          <a:xfrm>
            <a:off x="4114272" y="1478772"/>
            <a:ext cx="156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70CCF3-3AF6-E741-8E5D-4C80A190DF29}"/>
              </a:ext>
            </a:extLst>
          </p:cNvPr>
          <p:cNvCxnSpPr>
            <a:cxnSpLocks/>
          </p:cNvCxnSpPr>
          <p:nvPr/>
        </p:nvCxnSpPr>
        <p:spPr>
          <a:xfrm>
            <a:off x="4628623" y="1853422"/>
            <a:ext cx="1047977" cy="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DCE95D4-97B0-F341-8E0C-9466F2067EA3}"/>
              </a:ext>
            </a:extLst>
          </p:cNvPr>
          <p:cNvCxnSpPr>
            <a:cxnSpLocks/>
          </p:cNvCxnSpPr>
          <p:nvPr/>
        </p:nvCxnSpPr>
        <p:spPr>
          <a:xfrm>
            <a:off x="4258388" y="2666222"/>
            <a:ext cx="141821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38F108F-C35A-014F-B989-8378439633A1}"/>
              </a:ext>
            </a:extLst>
          </p:cNvPr>
          <p:cNvCxnSpPr>
            <a:cxnSpLocks/>
          </p:cNvCxnSpPr>
          <p:nvPr/>
        </p:nvCxnSpPr>
        <p:spPr>
          <a:xfrm>
            <a:off x="4770705" y="3040872"/>
            <a:ext cx="905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BA498A-0B2B-B74E-93D4-993A2D77CB79}"/>
              </a:ext>
            </a:extLst>
          </p:cNvPr>
          <p:cNvCxnSpPr>
            <a:cxnSpLocks/>
          </p:cNvCxnSpPr>
          <p:nvPr/>
        </p:nvCxnSpPr>
        <p:spPr>
          <a:xfrm>
            <a:off x="4406821" y="4114022"/>
            <a:ext cx="1269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A39E807-A908-254A-BC9C-786433AF1073}"/>
              </a:ext>
            </a:extLst>
          </p:cNvPr>
          <p:cNvCxnSpPr>
            <a:cxnSpLocks/>
          </p:cNvCxnSpPr>
          <p:nvPr/>
        </p:nvCxnSpPr>
        <p:spPr>
          <a:xfrm flipV="1">
            <a:off x="4690242" y="4454925"/>
            <a:ext cx="1017309" cy="745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B9F2CAE-EA68-8246-81C2-94E2EB77B2A1}"/>
              </a:ext>
            </a:extLst>
          </p:cNvPr>
          <p:cNvCxnSpPr>
            <a:cxnSpLocks/>
          </p:cNvCxnSpPr>
          <p:nvPr/>
        </p:nvCxnSpPr>
        <p:spPr>
          <a:xfrm>
            <a:off x="4325531" y="5267725"/>
            <a:ext cx="138202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04CCD4-8DA1-204E-9C33-CA33DCC8999D}"/>
              </a:ext>
            </a:extLst>
          </p:cNvPr>
          <p:cNvCxnSpPr>
            <a:cxnSpLocks/>
          </p:cNvCxnSpPr>
          <p:nvPr/>
        </p:nvCxnSpPr>
        <p:spPr>
          <a:xfrm>
            <a:off x="4723718" y="6027774"/>
            <a:ext cx="97484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88FA9EF-D558-5348-8E8C-49EC0F11022A}"/>
              </a:ext>
            </a:extLst>
          </p:cNvPr>
          <p:cNvSpPr txBox="1"/>
          <p:nvPr/>
        </p:nvSpPr>
        <p:spPr>
          <a:xfrm>
            <a:off x="680490" y="5677535"/>
            <a:ext cx="5343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400" b="1" i="1" dirty="0">
                <a:solidFill>
                  <a:schemeClr val="accent1"/>
                </a:solidFill>
              </a:rPr>
              <a:t>VSW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6CFC4CB-0B17-B548-8E92-280B462948EA}"/>
              </a:ext>
            </a:extLst>
          </p:cNvPr>
          <p:cNvCxnSpPr>
            <a:cxnSpLocks/>
          </p:cNvCxnSpPr>
          <p:nvPr/>
        </p:nvCxnSpPr>
        <p:spPr>
          <a:xfrm flipH="1">
            <a:off x="2814784" y="5920323"/>
            <a:ext cx="360903" cy="11141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1A2B361-6F48-3D48-91B5-1971AB424876}"/>
              </a:ext>
            </a:extLst>
          </p:cNvPr>
          <p:cNvCxnSpPr>
            <a:cxnSpLocks/>
          </p:cNvCxnSpPr>
          <p:nvPr/>
        </p:nvCxnSpPr>
        <p:spPr>
          <a:xfrm>
            <a:off x="4691280" y="5636454"/>
            <a:ext cx="32438" cy="3865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4FCB52E-5D30-7742-A3B8-BD7B1EB3FA81}"/>
              </a:ext>
            </a:extLst>
          </p:cNvPr>
          <p:cNvCxnSpPr>
            <a:cxnSpLocks/>
          </p:cNvCxnSpPr>
          <p:nvPr/>
        </p:nvCxnSpPr>
        <p:spPr>
          <a:xfrm flipV="1">
            <a:off x="2812289" y="4780485"/>
            <a:ext cx="0" cy="12269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0DB5A0E-9C61-F84A-85EB-56AFFC69962D}"/>
              </a:ext>
            </a:extLst>
          </p:cNvPr>
          <p:cNvCxnSpPr>
            <a:cxnSpLocks/>
          </p:cNvCxnSpPr>
          <p:nvPr/>
        </p:nvCxnSpPr>
        <p:spPr>
          <a:xfrm flipV="1">
            <a:off x="3177442" y="5142088"/>
            <a:ext cx="0" cy="7618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834D5B4-1311-B74B-90E1-A641952A09A7}"/>
              </a:ext>
            </a:extLst>
          </p:cNvPr>
          <p:cNvCxnSpPr>
            <a:cxnSpLocks/>
          </p:cNvCxnSpPr>
          <p:nvPr/>
        </p:nvCxnSpPr>
        <p:spPr>
          <a:xfrm flipV="1">
            <a:off x="4331002" y="5269921"/>
            <a:ext cx="0" cy="7618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39B1C33-A56F-5B4F-9BB0-4C75060FC579}"/>
              </a:ext>
            </a:extLst>
          </p:cNvPr>
          <p:cNvCxnSpPr>
            <a:cxnSpLocks/>
          </p:cNvCxnSpPr>
          <p:nvPr/>
        </p:nvCxnSpPr>
        <p:spPr>
          <a:xfrm flipV="1">
            <a:off x="4690242" y="4782974"/>
            <a:ext cx="0" cy="8380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213C402-B427-F04F-A643-93491D7B933E}"/>
              </a:ext>
            </a:extLst>
          </p:cNvPr>
          <p:cNvSpPr txBox="1"/>
          <p:nvPr/>
        </p:nvSpPr>
        <p:spPr>
          <a:xfrm>
            <a:off x="4656940" y="5594112"/>
            <a:ext cx="53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i="1" dirty="0">
                <a:solidFill>
                  <a:srgbClr val="FF0000"/>
                </a:solidFill>
              </a:rPr>
              <a:t>Fast</a:t>
            </a:r>
          </a:p>
          <a:p>
            <a:r>
              <a:rPr lang="nl-BE" sz="1200" i="1" dirty="0">
                <a:solidFill>
                  <a:srgbClr val="FF0000"/>
                </a:solidFill>
              </a:rPr>
              <a:t>DVDT</a:t>
            </a:r>
            <a:endParaRPr lang="en-BE" sz="1200" i="1" dirty="0">
              <a:solidFill>
                <a:srgbClr val="FF0000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79BF570-704B-6C47-B0EE-6464EB74A101}"/>
              </a:ext>
            </a:extLst>
          </p:cNvPr>
          <p:cNvSpPr txBox="1"/>
          <p:nvPr/>
        </p:nvSpPr>
        <p:spPr>
          <a:xfrm>
            <a:off x="3254276" y="5634926"/>
            <a:ext cx="53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i="1" dirty="0">
                <a:solidFill>
                  <a:srgbClr val="FF0000"/>
                </a:solidFill>
              </a:rPr>
              <a:t>Fast</a:t>
            </a:r>
          </a:p>
          <a:p>
            <a:r>
              <a:rPr lang="nl-BE" sz="1200" i="1" dirty="0">
                <a:solidFill>
                  <a:srgbClr val="FF0000"/>
                </a:solidFill>
              </a:rPr>
              <a:t>DVDT</a:t>
            </a:r>
            <a:endParaRPr lang="en-BE" sz="1200" i="1" dirty="0">
              <a:solidFill>
                <a:srgbClr val="FF0000"/>
              </a:solidFill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6007BDF-DF1F-B84F-B410-A6608A36E24D}"/>
              </a:ext>
            </a:extLst>
          </p:cNvPr>
          <p:cNvCxnSpPr>
            <a:cxnSpLocks/>
          </p:cNvCxnSpPr>
          <p:nvPr/>
        </p:nvCxnSpPr>
        <p:spPr>
          <a:xfrm>
            <a:off x="3270171" y="3636087"/>
            <a:ext cx="6731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8A2CB28-F562-9D44-929B-BFA1A7811C92}"/>
              </a:ext>
            </a:extLst>
          </p:cNvPr>
          <p:cNvSpPr txBox="1"/>
          <p:nvPr/>
        </p:nvSpPr>
        <p:spPr>
          <a:xfrm>
            <a:off x="2995568" y="3407555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100" dirty="0"/>
              <a:t>0 to 250ns </a:t>
            </a:r>
          </a:p>
          <a:p>
            <a:pPr algn="ctr"/>
            <a:r>
              <a:rPr lang="en-BE" sz="1100" dirty="0"/>
              <a:t>regeneration time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C8788B5-7D05-5940-BE7B-33D9AF23EA12}"/>
              </a:ext>
            </a:extLst>
          </p:cNvPr>
          <p:cNvCxnSpPr>
            <a:cxnSpLocks/>
          </p:cNvCxnSpPr>
          <p:nvPr/>
        </p:nvCxnSpPr>
        <p:spPr>
          <a:xfrm>
            <a:off x="3270171" y="378711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18BBBCC-3481-5E4F-923B-A836C5952652}"/>
              </a:ext>
            </a:extLst>
          </p:cNvPr>
          <p:cNvCxnSpPr>
            <a:cxnSpLocks/>
          </p:cNvCxnSpPr>
          <p:nvPr/>
        </p:nvCxnSpPr>
        <p:spPr>
          <a:xfrm>
            <a:off x="3943271" y="3787112"/>
            <a:ext cx="0" cy="33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62B356B-1F71-9B45-BAD4-418168E303F5}"/>
              </a:ext>
            </a:extLst>
          </p:cNvPr>
          <p:cNvCxnSpPr>
            <a:cxnSpLocks/>
          </p:cNvCxnSpPr>
          <p:nvPr/>
        </p:nvCxnSpPr>
        <p:spPr>
          <a:xfrm>
            <a:off x="3270171" y="4117113"/>
            <a:ext cx="67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9A25BF6-0CD6-6A47-B99C-98427EB02843}"/>
              </a:ext>
            </a:extLst>
          </p:cNvPr>
          <p:cNvCxnSpPr>
            <a:cxnSpLocks/>
          </p:cNvCxnSpPr>
          <p:nvPr/>
        </p:nvCxnSpPr>
        <p:spPr>
          <a:xfrm flipV="1">
            <a:off x="3254698" y="3787112"/>
            <a:ext cx="688573" cy="33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BA7A8C4-1298-A144-AB28-4A043503CCF9}"/>
              </a:ext>
            </a:extLst>
          </p:cNvPr>
          <p:cNvCxnSpPr>
            <a:cxnSpLocks/>
          </p:cNvCxnSpPr>
          <p:nvPr/>
        </p:nvCxnSpPr>
        <p:spPr>
          <a:xfrm>
            <a:off x="3262434" y="3787111"/>
            <a:ext cx="680837" cy="329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reeform 218">
            <a:extLst>
              <a:ext uri="{FF2B5EF4-FFF2-40B4-BE49-F238E27FC236}">
                <a16:creationId xmlns:a16="http://schemas.microsoft.com/office/drawing/2014/main" id="{848AFD9F-8F7D-8042-AF7D-52A635C7ACA0}"/>
              </a:ext>
            </a:extLst>
          </p:cNvPr>
          <p:cNvSpPr/>
          <p:nvPr/>
        </p:nvSpPr>
        <p:spPr>
          <a:xfrm rot="21442350">
            <a:off x="3221605" y="4083461"/>
            <a:ext cx="277692" cy="1682750"/>
          </a:xfrm>
          <a:custGeom>
            <a:avLst/>
            <a:gdLst>
              <a:gd name="connsiteX0" fmla="*/ 0 w 277692"/>
              <a:gd name="connsiteY0" fmla="*/ 1682750 h 1682750"/>
              <a:gd name="connsiteX1" fmla="*/ 273050 w 277692"/>
              <a:gd name="connsiteY1" fmla="*/ 520700 h 1682750"/>
              <a:gd name="connsiteX2" fmla="*/ 146050 w 277692"/>
              <a:gd name="connsiteY2" fmla="*/ 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692" h="1682750">
                <a:moveTo>
                  <a:pt x="0" y="1682750"/>
                </a:moveTo>
                <a:cubicBezTo>
                  <a:pt x="124354" y="1241954"/>
                  <a:pt x="248708" y="801158"/>
                  <a:pt x="273050" y="520700"/>
                </a:cubicBezTo>
                <a:cubicBezTo>
                  <a:pt x="297392" y="240242"/>
                  <a:pt x="221721" y="120121"/>
                  <a:pt x="14605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35D72DA-3345-4E49-AA0A-07C056637720}"/>
              </a:ext>
            </a:extLst>
          </p:cNvPr>
          <p:cNvCxnSpPr>
            <a:cxnSpLocks/>
          </p:cNvCxnSpPr>
          <p:nvPr/>
        </p:nvCxnSpPr>
        <p:spPr>
          <a:xfrm flipV="1">
            <a:off x="3269970" y="3898201"/>
            <a:ext cx="0" cy="19759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58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Dessard</dc:creator>
  <cp:lastModifiedBy>Géry LAURENT</cp:lastModifiedBy>
  <cp:revision>10</cp:revision>
  <dcterms:created xsi:type="dcterms:W3CDTF">2020-05-28T17:44:30Z</dcterms:created>
  <dcterms:modified xsi:type="dcterms:W3CDTF">2020-05-29T16:10:01Z</dcterms:modified>
</cp:coreProperties>
</file>