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vaibhav.kulkarni" TargetMode="External"/><Relationship Id="rId2" Type="http://schemas.openxmlformats.org/officeDocument/2006/relationships/hyperlink" Target="https://public.tableau.com/views/CallCenterProject_16536629683670/Viz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76BC746-D1BB-4E94-992C-0BCD729E9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Call Center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048539F-15B5-4C59-BAD1-12D82C44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Profile - </a:t>
            </a:r>
            <a:r>
              <a:rPr lang="en-US" dirty="0" err="1">
                <a:hlinkClick r:id="rId3"/>
              </a:rPr>
              <a:t>vaibhav.kulkarni</a:t>
            </a:r>
            <a:r>
              <a:rPr lang="en-US" dirty="0">
                <a:hlinkClick r:id="rId3"/>
              </a:rPr>
              <a:t> | Tableau Public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A5">
            <a:extLst>
              <a:ext uri="{FF2B5EF4-FFF2-40B4-BE49-F238E27FC236}">
                <a16:creationId xmlns:a16="http://schemas.microsoft.com/office/drawing/2014/main" id="{1C5E23FF-37AC-43CD-B898-4B6225F0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A6">
            <a:extLst>
              <a:ext uri="{FF2B5EF4-FFF2-40B4-BE49-F238E27FC236}">
                <a16:creationId xmlns:a16="http://schemas.microsoft.com/office/drawing/2014/main" id="{DA70D686-7967-4DBC-A5B8-A1E6393F8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A7">
            <a:extLst>
              <a:ext uri="{FF2B5EF4-FFF2-40B4-BE49-F238E27FC236}">
                <a16:creationId xmlns:a16="http://schemas.microsoft.com/office/drawing/2014/main" id="{3FE8520F-105D-4E78-A052-97BED3F0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A8">
            <a:extLst>
              <a:ext uri="{FF2B5EF4-FFF2-40B4-BE49-F238E27FC236}">
                <a16:creationId xmlns:a16="http://schemas.microsoft.com/office/drawing/2014/main" id="{224E2A85-5303-49F4-8FDE-4C994A505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A9">
            <a:extLst>
              <a:ext uri="{FF2B5EF4-FFF2-40B4-BE49-F238E27FC236}">
                <a16:creationId xmlns:a16="http://schemas.microsoft.com/office/drawing/2014/main" id="{98506F82-A861-430C-B5D4-BA11E35C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A10">
            <a:extLst>
              <a:ext uri="{FF2B5EF4-FFF2-40B4-BE49-F238E27FC236}">
                <a16:creationId xmlns:a16="http://schemas.microsoft.com/office/drawing/2014/main" id="{B66CFE22-F8F8-4689-84B4-6D513EBA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Rep01">
            <a:extLst>
              <a:ext uri="{FF2B5EF4-FFF2-40B4-BE49-F238E27FC236}">
                <a16:creationId xmlns:a16="http://schemas.microsoft.com/office/drawing/2014/main" id="{F8B671AD-94FF-48B4-A446-FA6CE093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Rep02">
            <a:extLst>
              <a:ext uri="{FF2B5EF4-FFF2-40B4-BE49-F238E27FC236}">
                <a16:creationId xmlns:a16="http://schemas.microsoft.com/office/drawing/2014/main" id="{459FF519-38D4-4D96-8CBD-2055F52E2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Rep03">
            <a:extLst>
              <a:ext uri="{FF2B5EF4-FFF2-40B4-BE49-F238E27FC236}">
                <a16:creationId xmlns:a16="http://schemas.microsoft.com/office/drawing/2014/main" id="{29C678B8-0E25-48A1-B7E2-DA1254686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Rep04">
            <a:extLst>
              <a:ext uri="{FF2B5EF4-FFF2-40B4-BE49-F238E27FC236}">
                <a16:creationId xmlns:a16="http://schemas.microsoft.com/office/drawing/2014/main" id="{DCC18DEF-7D48-44C5-AF71-D72BB013C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iz 1">
            <a:extLst>
              <a:ext uri="{FF2B5EF4-FFF2-40B4-BE49-F238E27FC236}">
                <a16:creationId xmlns:a16="http://schemas.microsoft.com/office/drawing/2014/main" id="{4FACEE97-E453-4B81-A6A2-F2404247D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30" y="0"/>
            <a:ext cx="9696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Rep05">
            <a:extLst>
              <a:ext uri="{FF2B5EF4-FFF2-40B4-BE49-F238E27FC236}">
                <a16:creationId xmlns:a16="http://schemas.microsoft.com/office/drawing/2014/main" id="{3F8E1334-DFD7-4F45-97F0-F893124EC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Rep06">
            <a:extLst>
              <a:ext uri="{FF2B5EF4-FFF2-40B4-BE49-F238E27FC236}">
                <a16:creationId xmlns:a16="http://schemas.microsoft.com/office/drawing/2014/main" id="{AC2A6677-EEF8-4EC9-A0A9-EB9E408BA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Rep07">
            <a:extLst>
              <a:ext uri="{FF2B5EF4-FFF2-40B4-BE49-F238E27FC236}">
                <a16:creationId xmlns:a16="http://schemas.microsoft.com/office/drawing/2014/main" id="{E553B818-4162-4DDC-8AB9-FC90119FF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Rep08">
            <a:extLst>
              <a:ext uri="{FF2B5EF4-FFF2-40B4-BE49-F238E27FC236}">
                <a16:creationId xmlns:a16="http://schemas.microsoft.com/office/drawing/2014/main" id="{C930A08E-5B48-4D5E-A69B-90035296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Rep09">
            <a:extLst>
              <a:ext uri="{FF2B5EF4-FFF2-40B4-BE49-F238E27FC236}">
                <a16:creationId xmlns:a16="http://schemas.microsoft.com/office/drawing/2014/main" id="{C551145D-4CBE-463D-B3E8-14F2D6B0E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Rep10">
            <a:extLst>
              <a:ext uri="{FF2B5EF4-FFF2-40B4-BE49-F238E27FC236}">
                <a16:creationId xmlns:a16="http://schemas.microsoft.com/office/drawing/2014/main" id="{4472DF3E-AB53-4B88-BE06-C30E5642A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3028950"/>
            <a:ext cx="1546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Viz 4">
            <a:extLst>
              <a:ext uri="{FF2B5EF4-FFF2-40B4-BE49-F238E27FC236}">
                <a16:creationId xmlns:a16="http://schemas.microsoft.com/office/drawing/2014/main" id="{55331DB0-B4E1-4DFB-800D-57388CAAE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3" y="0"/>
            <a:ext cx="10344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Viz 2">
            <a:extLst>
              <a:ext uri="{FF2B5EF4-FFF2-40B4-BE49-F238E27FC236}">
                <a16:creationId xmlns:a16="http://schemas.microsoft.com/office/drawing/2014/main" id="{9ED72D86-22A8-4A4C-BF78-02FF5783B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718" y="0"/>
            <a:ext cx="1524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Viz 3">
            <a:extLst>
              <a:ext uri="{FF2B5EF4-FFF2-40B4-BE49-F238E27FC236}">
                <a16:creationId xmlns:a16="http://schemas.microsoft.com/office/drawing/2014/main" id="{2583C10D-D156-482C-B7C3-B63DF52E9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37" y="0"/>
            <a:ext cx="2344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A">
            <a:extLst>
              <a:ext uri="{FF2B5EF4-FFF2-40B4-BE49-F238E27FC236}">
                <a16:creationId xmlns:a16="http://schemas.microsoft.com/office/drawing/2014/main" id="{00F8C830-2502-4354-9861-35EA6275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7" y="0"/>
            <a:ext cx="10708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A1">
            <a:extLst>
              <a:ext uri="{FF2B5EF4-FFF2-40B4-BE49-F238E27FC236}">
                <a16:creationId xmlns:a16="http://schemas.microsoft.com/office/drawing/2014/main" id="{0A3350CF-B119-4838-987C-7C763A39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A2">
            <a:extLst>
              <a:ext uri="{FF2B5EF4-FFF2-40B4-BE49-F238E27FC236}">
                <a16:creationId xmlns:a16="http://schemas.microsoft.com/office/drawing/2014/main" id="{6800DAF8-B2B4-45FC-B941-A3C32206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A3">
            <a:extLst>
              <a:ext uri="{FF2B5EF4-FFF2-40B4-BE49-F238E27FC236}">
                <a16:creationId xmlns:a16="http://schemas.microsoft.com/office/drawing/2014/main" id="{054D9CF0-FB1B-4DC3-A94A-C7BD84AE8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A4">
            <a:extLst>
              <a:ext uri="{FF2B5EF4-FFF2-40B4-BE49-F238E27FC236}">
                <a16:creationId xmlns:a16="http://schemas.microsoft.com/office/drawing/2014/main" id="{79CD2C1B-40BF-4B00-A14E-E87972D3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Call Center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Project</dc:title>
  <dc:creator/>
  <cp:lastModifiedBy>VAIBHAV KULKARNI</cp:lastModifiedBy>
  <cp:revision>1</cp:revision>
  <dcterms:created xsi:type="dcterms:W3CDTF">2022-05-30T03:23:57Z</dcterms:created>
  <dcterms:modified xsi:type="dcterms:W3CDTF">2022-05-30T03:25:31Z</dcterms:modified>
</cp:coreProperties>
</file>