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BAE"/>
    <a:srgbClr val="005C9F"/>
    <a:srgbClr val="02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>
        <p:scale>
          <a:sx n="24" d="100"/>
          <a:sy n="24" d="100"/>
        </p:scale>
        <p:origin x="169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57AC4-9240-4328-8C67-BACD7E5B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0687B-0F9B-D4F1-2EE4-C1A67601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AF36E-8583-B4D8-AE49-325CEC9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B673A-1D80-7DF5-9DED-1934347B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190B5-1A3F-3B4A-7F4E-415F521E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20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9BC2-1CB9-978E-ECB7-706CB9D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79A7AC-2864-BB5C-8C0F-DCD9A28A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88B44-2956-1495-269D-12E697DE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C4CD8-953F-8E99-ED20-9EB9DFB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3F7B3-9430-869A-1711-43328A8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5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4F475-8F7C-510C-9E56-92073C011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256CD7-B455-0557-058D-D1259DCA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782B1-EBFE-497B-A3E8-49B35CF8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B4300-E57D-1756-5B3F-1C86EF79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D561B-C3E0-8561-F6FD-57B9110B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15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0812-D6E6-851B-857F-9F10C4CD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E8E9F-90FD-82EA-7832-AB88B051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4EA91-454F-87D4-C0FE-28C45EB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F8431-BA48-67FB-5866-90B97DCF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A9A60-1930-C9AD-90E0-862403BD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10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6AD73-CF2D-C3CE-E469-63B9FBB3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2A639-C4E7-CDCE-16D4-B87F5542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38261-0FC0-93B8-0906-F54C5BFC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F04B5-5782-1C2F-C612-7ADFE43C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6EED2-8DC1-7CC9-F7A9-906F9E60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58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36E6-5167-5ED3-E29B-F7183A6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2554-1190-3E38-4C8A-51F41EE3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2FDB74-9D60-6666-BCFF-1D28BA9A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89EDE-5672-3F33-D6FF-F9F747D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E16A5F-F358-FAC2-DC17-E0508B2F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B8F5B-3553-90AE-326D-659935A0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1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06BD-CA79-4566-86CF-8486AAD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3C3A0-212D-B26F-E01A-FC496DA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FCB36-B147-A532-9AB5-CE757192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E85D3-AF89-AB37-E891-782ECCF08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A25BB-DF3F-9B34-BBA3-BF497F000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E4B0E-8D72-39E3-8B5E-D6FC24AE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9E2442-F0DD-406F-3657-77A8E4F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B251BF-864D-3053-F9EA-1582D31B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37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1291-F6E6-1CEA-7798-9F7451F6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968B11-2E2C-BD8F-27D1-DA99FAB7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50F4AD-C607-3D87-5EDA-5993E20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65AD20-AE46-826C-170D-D98A3269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8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F52251-FD0B-97E1-CA79-1E1EB63D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69535D-FD09-4A4F-2110-7214ED3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137E9B-AC53-3017-3B96-145E0C8A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763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41F42-70E3-9D2F-30F7-FAE8ACC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A009-A90E-8DAF-E44F-B625B0E6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6C0B6-2454-C10A-961B-B448693F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74A5D-A3EE-62CD-54F8-1170C6EB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C7DD7-DF0A-4AF7-DD08-0ACEDD7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D85D7-152B-E6FD-4154-C612209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04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CE59-D615-A3FA-6A93-4FFAC1D3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8A9015-1137-69BE-51D1-D92E0A0B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0DF6F-8E02-8640-D05F-09D17BB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38801-7321-12E4-186D-170E837E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51167-5BD3-9CAB-7AD3-0D037C45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E67EA-2092-97E3-E3D3-F5A7E2E8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576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4F1FBF-3554-76EB-33E6-74AA6F1B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05E87-379E-5607-813C-A549F360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576DA-2C6E-0A19-D854-D0B1402A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3CA4-7547-6AE6-3FF9-93B489339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4C9A9-CFBD-A88F-F4A4-70D8E63C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77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9C8002B-BFB9-E244-F327-D6F6D29FF0A4}"/>
              </a:ext>
            </a:extLst>
          </p:cNvPr>
          <p:cNvGrpSpPr/>
          <p:nvPr/>
        </p:nvGrpSpPr>
        <p:grpSpPr>
          <a:xfrm>
            <a:off x="4573702" y="1989000"/>
            <a:ext cx="2880000" cy="2880000"/>
            <a:chOff x="4573702" y="1989000"/>
            <a:chExt cx="2880000" cy="288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057926D-5C32-8F5B-6BE1-D3E3E845C3B4}"/>
                </a:ext>
              </a:extLst>
            </p:cNvPr>
            <p:cNvSpPr/>
            <p:nvPr/>
          </p:nvSpPr>
          <p:spPr>
            <a:xfrm>
              <a:off x="4573702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5" name="Imagen 4" descr="Logotipo&#10;&#10;Descripción generada automáticamente">
              <a:extLst>
                <a:ext uri="{FF2B5EF4-FFF2-40B4-BE49-F238E27FC236}">
                  <a16:creationId xmlns:a16="http://schemas.microsoft.com/office/drawing/2014/main" id="{D1BAE267-E423-CB45-97D8-096F41356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"/>
            <a:stretch/>
          </p:blipFill>
          <p:spPr>
            <a:xfrm>
              <a:off x="4614669" y="2036061"/>
              <a:ext cx="2798067" cy="2785878"/>
            </a:xfrm>
            <a:prstGeom prst="rect">
              <a:avLst/>
            </a:prstGeom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7E6ED3B6-4AB3-CB5F-E008-BC6CACBF9C38}"/>
              </a:ext>
            </a:extLst>
          </p:cNvPr>
          <p:cNvSpPr/>
          <p:nvPr/>
        </p:nvSpPr>
        <p:spPr>
          <a:xfrm>
            <a:off x="1800665" y="1097280"/>
            <a:ext cx="1111347" cy="436098"/>
          </a:xfrm>
          <a:prstGeom prst="rect">
            <a:avLst/>
          </a:prstGeom>
          <a:solidFill>
            <a:srgbClr val="021D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00395E-D35B-D21B-3D0C-7A4C4C70601A}"/>
              </a:ext>
            </a:extLst>
          </p:cNvPr>
          <p:cNvSpPr/>
          <p:nvPr/>
        </p:nvSpPr>
        <p:spPr>
          <a:xfrm>
            <a:off x="1800663" y="2154115"/>
            <a:ext cx="1111347" cy="436098"/>
          </a:xfrm>
          <a:prstGeom prst="rect">
            <a:avLst/>
          </a:prstGeom>
          <a:solidFill>
            <a:srgbClr val="005C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E970A6-E33E-E520-1325-2329BDAC42E3}"/>
              </a:ext>
            </a:extLst>
          </p:cNvPr>
          <p:cNvSpPr/>
          <p:nvPr/>
        </p:nvSpPr>
        <p:spPr>
          <a:xfrm>
            <a:off x="1800664" y="3210951"/>
            <a:ext cx="1111347" cy="436098"/>
          </a:xfrm>
          <a:prstGeom prst="rect">
            <a:avLst/>
          </a:prstGeom>
          <a:solidFill>
            <a:srgbClr val="A9AB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241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61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7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1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F312637-D2BE-2A76-9083-C8ACF0E1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2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E29D270-4D8F-5BE2-1799-92C86C4BFE86}"/>
              </a:ext>
            </a:extLst>
          </p:cNvPr>
          <p:cNvSpPr/>
          <p:nvPr/>
        </p:nvSpPr>
        <p:spPr>
          <a:xfrm rot="19198107">
            <a:off x="265470" y="3629335"/>
            <a:ext cx="1297858" cy="294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33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E0CDFBA-E87D-E677-6E65-1D4C5468A57E}"/>
              </a:ext>
            </a:extLst>
          </p:cNvPr>
          <p:cNvGrpSpPr/>
          <p:nvPr/>
        </p:nvGrpSpPr>
        <p:grpSpPr>
          <a:xfrm>
            <a:off x="0" y="182505"/>
            <a:ext cx="12192000" cy="6492990"/>
            <a:chOff x="0" y="182505"/>
            <a:chExt cx="12192000" cy="6492990"/>
          </a:xfrm>
        </p:grpSpPr>
        <p:pic>
          <p:nvPicPr>
            <p:cNvPr id="3" name="Imagen 2" descr="Una captura de pantalla de una computadora&#10;&#10;Descripción generada automáticamente">
              <a:extLst>
                <a:ext uri="{FF2B5EF4-FFF2-40B4-BE49-F238E27FC236}">
                  <a16:creationId xmlns:a16="http://schemas.microsoft.com/office/drawing/2014/main" id="{7362C7A4-4206-97FD-C25F-A88C106E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505"/>
              <a:ext cx="12192000" cy="6492990"/>
            </a:xfrm>
            <a:prstGeom prst="rect">
              <a:avLst/>
            </a:prstGeom>
          </p:spPr>
        </p:pic>
        <p:sp>
          <p:nvSpPr>
            <p:cNvPr id="6" name="Flecha: a la derecha 5">
              <a:extLst>
                <a:ext uri="{FF2B5EF4-FFF2-40B4-BE49-F238E27FC236}">
                  <a16:creationId xmlns:a16="http://schemas.microsoft.com/office/drawing/2014/main" id="{74F2B0AF-1BA3-E986-9DF4-A9FD3547B819}"/>
                </a:ext>
              </a:extLst>
            </p:cNvPr>
            <p:cNvSpPr/>
            <p:nvPr/>
          </p:nvSpPr>
          <p:spPr>
            <a:xfrm>
              <a:off x="250722" y="3473244"/>
              <a:ext cx="737419" cy="38345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51FC02-2E9D-79D7-7C16-FCF5E6DEB3D3}"/>
                </a:ext>
              </a:extLst>
            </p:cNvPr>
            <p:cNvSpPr/>
            <p:nvPr/>
          </p:nvSpPr>
          <p:spPr>
            <a:xfrm>
              <a:off x="1091381" y="4291781"/>
              <a:ext cx="9881419" cy="238371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27391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36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8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7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906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Daniel Muñoz Carpio</dc:creator>
  <cp:lastModifiedBy>Vicente Daniel Muñoz Carpio</cp:lastModifiedBy>
  <cp:revision>1</cp:revision>
  <dcterms:created xsi:type="dcterms:W3CDTF">2023-08-05T20:06:17Z</dcterms:created>
  <dcterms:modified xsi:type="dcterms:W3CDTF">2023-08-05T22:25:45Z</dcterms:modified>
</cp:coreProperties>
</file>