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BAE"/>
    <a:srgbClr val="005C9F"/>
    <a:srgbClr val="02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>
        <p:scale>
          <a:sx n="50" d="100"/>
          <a:sy n="50" d="100"/>
        </p:scale>
        <p:origin x="3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57AC4-9240-4328-8C67-BACD7E5B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0687B-0F9B-D4F1-2EE4-C1A67601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AF36E-8583-B4D8-AE49-325CEC9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B673A-1D80-7DF5-9DED-1934347B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190B5-1A3F-3B4A-7F4E-415F521E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20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9BC2-1CB9-978E-ECB7-706CB9D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79A7AC-2864-BB5C-8C0F-DCD9A28A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88B44-2956-1495-269D-12E697DE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C4CD8-953F-8E99-ED20-9EB9DFB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3F7B3-9430-869A-1711-43328A8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5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4F475-8F7C-510C-9E56-92073C011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256CD7-B455-0557-058D-D1259DCA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782B1-EBFE-497B-A3E8-49B35CF8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B4300-E57D-1756-5B3F-1C86EF79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D561B-C3E0-8561-F6FD-57B9110B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155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0812-D6E6-851B-857F-9F10C4CD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E8E9F-90FD-82EA-7832-AB88B051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4EA91-454F-87D4-C0FE-28C45EB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F8431-BA48-67FB-5866-90B97DCF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A9A60-1930-C9AD-90E0-862403BD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10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6AD73-CF2D-C3CE-E469-63B9FBB3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2A639-C4E7-CDCE-16D4-B87F5542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38261-0FC0-93B8-0906-F54C5BFC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F04B5-5782-1C2F-C612-7ADFE43C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6EED2-8DC1-7CC9-F7A9-906F9E60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58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36E6-5167-5ED3-E29B-F7183A6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2554-1190-3E38-4C8A-51F41EE3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2FDB74-9D60-6666-BCFF-1D28BA9A7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89EDE-5672-3F33-D6FF-F9F747D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E16A5F-F358-FAC2-DC17-E0508B2F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B8F5B-3553-90AE-326D-659935A0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1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06BD-CA79-4566-86CF-8486AAD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3C3A0-212D-B26F-E01A-FC496DA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FCB36-B147-A532-9AB5-CE757192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E85D3-AF89-AB37-E891-782ECCF08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A25BB-DF3F-9B34-BBA3-BF497F000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E4B0E-8D72-39E3-8B5E-D6FC24AE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9E2442-F0DD-406F-3657-77A8E4F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B251BF-864D-3053-F9EA-1582D31B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37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1291-F6E6-1CEA-7798-9F7451F6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968B11-2E2C-BD8F-27D1-DA99FAB7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50F4AD-C607-3D87-5EDA-5993E20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65AD20-AE46-826C-170D-D98A3269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8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F52251-FD0B-97E1-CA79-1E1EB63D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69535D-FD09-4A4F-2110-7214ED3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137E9B-AC53-3017-3B96-145E0C8A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763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41F42-70E3-9D2F-30F7-FAE8ACC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A009-A90E-8DAF-E44F-B625B0E6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6C0B6-2454-C10A-961B-B448693F5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74A5D-A3EE-62CD-54F8-1170C6EB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C7DD7-DF0A-4AF7-DD08-0ACEDD7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D85D7-152B-E6FD-4154-C612209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04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CE59-D615-A3FA-6A93-4FFAC1D3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8A9015-1137-69BE-51D1-D92E0A0B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0DF6F-8E02-8640-D05F-09D17BB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38801-7321-12E4-186D-170E837E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51167-5BD3-9CAB-7AD3-0D037C45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E67EA-2092-97E3-E3D3-F5A7E2E8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576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4F1FBF-3554-76EB-33E6-74AA6F1B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05E87-379E-5607-813C-A549F360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576DA-2C6E-0A19-D854-D0B1402A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7A91-6A95-40E4-AE2B-808087C62B82}" type="datetimeFigureOut">
              <a:rPr lang="es-419" smtClean="0"/>
              <a:t>5/8/2023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3CA4-7547-6AE6-3FF9-93B489339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4C9A9-CFBD-A88F-F4A4-70D8E63C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A84F-661D-4E36-BBEE-7470346AABF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77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9C8002B-BFB9-E244-F327-D6F6D29FF0A4}"/>
              </a:ext>
            </a:extLst>
          </p:cNvPr>
          <p:cNvGrpSpPr/>
          <p:nvPr/>
        </p:nvGrpSpPr>
        <p:grpSpPr>
          <a:xfrm>
            <a:off x="4573702" y="1989000"/>
            <a:ext cx="2880000" cy="2880000"/>
            <a:chOff x="4573702" y="1989000"/>
            <a:chExt cx="2880000" cy="288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057926D-5C32-8F5B-6BE1-D3E3E845C3B4}"/>
                </a:ext>
              </a:extLst>
            </p:cNvPr>
            <p:cNvSpPr/>
            <p:nvPr/>
          </p:nvSpPr>
          <p:spPr>
            <a:xfrm>
              <a:off x="4573702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5" name="Imagen 4" descr="Logotipo&#10;&#10;Descripción generada automáticamente">
              <a:extLst>
                <a:ext uri="{FF2B5EF4-FFF2-40B4-BE49-F238E27FC236}">
                  <a16:creationId xmlns:a16="http://schemas.microsoft.com/office/drawing/2014/main" id="{D1BAE267-E423-CB45-97D8-096F41356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"/>
            <a:stretch/>
          </p:blipFill>
          <p:spPr>
            <a:xfrm>
              <a:off x="4614669" y="2036061"/>
              <a:ext cx="2798067" cy="2785878"/>
            </a:xfrm>
            <a:prstGeom prst="rect">
              <a:avLst/>
            </a:prstGeom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7E6ED3B6-4AB3-CB5F-E008-BC6CACBF9C38}"/>
              </a:ext>
            </a:extLst>
          </p:cNvPr>
          <p:cNvSpPr/>
          <p:nvPr/>
        </p:nvSpPr>
        <p:spPr>
          <a:xfrm>
            <a:off x="1800665" y="1097280"/>
            <a:ext cx="1111347" cy="436098"/>
          </a:xfrm>
          <a:prstGeom prst="rect">
            <a:avLst/>
          </a:prstGeom>
          <a:solidFill>
            <a:srgbClr val="021D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00395E-D35B-D21B-3D0C-7A4C4C70601A}"/>
              </a:ext>
            </a:extLst>
          </p:cNvPr>
          <p:cNvSpPr/>
          <p:nvPr/>
        </p:nvSpPr>
        <p:spPr>
          <a:xfrm>
            <a:off x="1800663" y="2154115"/>
            <a:ext cx="1111347" cy="436098"/>
          </a:xfrm>
          <a:prstGeom prst="rect">
            <a:avLst/>
          </a:prstGeom>
          <a:solidFill>
            <a:srgbClr val="005C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E970A6-E33E-E520-1325-2329BDAC42E3}"/>
              </a:ext>
            </a:extLst>
          </p:cNvPr>
          <p:cNvSpPr/>
          <p:nvPr/>
        </p:nvSpPr>
        <p:spPr>
          <a:xfrm>
            <a:off x="1800664" y="3210951"/>
            <a:ext cx="1111347" cy="436098"/>
          </a:xfrm>
          <a:prstGeom prst="rect">
            <a:avLst/>
          </a:prstGeom>
          <a:solidFill>
            <a:srgbClr val="A9AB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241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3E5D527-44DF-00C3-4A2E-26794FD8DCB3}"/>
              </a:ext>
            </a:extLst>
          </p:cNvPr>
          <p:cNvGrpSpPr/>
          <p:nvPr/>
        </p:nvGrpSpPr>
        <p:grpSpPr>
          <a:xfrm>
            <a:off x="0" y="202493"/>
            <a:ext cx="12192000" cy="6453013"/>
            <a:chOff x="0" y="202493"/>
            <a:chExt cx="12192000" cy="645301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DB44FBE-036F-597F-4AF2-8D1B9CEC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493"/>
              <a:ext cx="12192000" cy="6453013"/>
            </a:xfrm>
            <a:prstGeom prst="rect">
              <a:avLst/>
            </a:prstGeom>
          </p:spPr>
        </p:pic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0F563E50-E557-CEDA-AFDD-4789C19982A8}"/>
                </a:ext>
              </a:extLst>
            </p:cNvPr>
            <p:cNvSpPr/>
            <p:nvPr/>
          </p:nvSpPr>
          <p:spPr>
            <a:xfrm>
              <a:off x="3222860" y="5064797"/>
              <a:ext cx="1045029" cy="3918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23112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8EA53810-8F6B-B5D1-818B-B39C23C2B18F}"/>
              </a:ext>
            </a:extLst>
          </p:cNvPr>
          <p:cNvGrpSpPr/>
          <p:nvPr/>
        </p:nvGrpSpPr>
        <p:grpSpPr>
          <a:xfrm>
            <a:off x="0" y="-757916"/>
            <a:ext cx="12192000" cy="7420524"/>
            <a:chOff x="0" y="-757916"/>
            <a:chExt cx="12192000" cy="7420524"/>
          </a:xfrm>
        </p:grpSpPr>
        <p:pic>
          <p:nvPicPr>
            <p:cNvPr id="7" name="Imagen 6" descr="Captura de pantalla de computadora&#10;&#10;Descripción generada automáticamente">
              <a:extLst>
                <a:ext uri="{FF2B5EF4-FFF2-40B4-BE49-F238E27FC236}">
                  <a16:creationId xmlns:a16="http://schemas.microsoft.com/office/drawing/2014/main" id="{8BA82C04-1BA2-CFC6-CA3A-8649A1BB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5392"/>
              <a:ext cx="12192000" cy="6467216"/>
            </a:xfrm>
            <a:prstGeom prst="rect">
              <a:avLst/>
            </a:prstGeom>
          </p:spPr>
        </p:pic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CB6C270D-2B13-AC02-AED0-8C05C5F9F5F6}"/>
                </a:ext>
              </a:extLst>
            </p:cNvPr>
            <p:cNvSpPr/>
            <p:nvPr/>
          </p:nvSpPr>
          <p:spPr>
            <a:xfrm rot="10800000">
              <a:off x="5050971" y="1877822"/>
              <a:ext cx="1045029" cy="3918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Flecha: curvada hacia abajo 7">
              <a:extLst>
                <a:ext uri="{FF2B5EF4-FFF2-40B4-BE49-F238E27FC236}">
                  <a16:creationId xmlns:a16="http://schemas.microsoft.com/office/drawing/2014/main" id="{2EDC8DC8-FA78-121D-7FF2-CC03913FEF8B}"/>
                </a:ext>
              </a:extLst>
            </p:cNvPr>
            <p:cNvSpPr/>
            <p:nvPr/>
          </p:nvSpPr>
          <p:spPr>
            <a:xfrm rot="18597224">
              <a:off x="-555716" y="881363"/>
              <a:ext cx="5663361" cy="2384804"/>
            </a:xfrm>
            <a:prstGeom prst="curvedDownArrow">
              <a:avLst>
                <a:gd name="adj1" fmla="val 18740"/>
                <a:gd name="adj2" fmla="val 50000"/>
                <a:gd name="adj3" fmla="val 493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490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24560E33-D62E-B07F-A9FB-DF9FB5664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93"/>
            <a:ext cx="12192000" cy="6422013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8AA465D-6EFB-F777-8376-418A4183232C}"/>
              </a:ext>
            </a:extLst>
          </p:cNvPr>
          <p:cNvSpPr/>
          <p:nvPr/>
        </p:nvSpPr>
        <p:spPr>
          <a:xfrm>
            <a:off x="3581399" y="2636220"/>
            <a:ext cx="1045029" cy="391886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561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C7BFBE2D-4F1A-6E28-D6E8-187B1CA3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62C5FC7-6E90-23B7-E5A0-A1DF1ECB2CD0}"/>
              </a:ext>
            </a:extLst>
          </p:cNvPr>
          <p:cNvGrpSpPr/>
          <p:nvPr/>
        </p:nvGrpSpPr>
        <p:grpSpPr>
          <a:xfrm>
            <a:off x="0" y="182505"/>
            <a:ext cx="12192000" cy="6492990"/>
            <a:chOff x="0" y="182505"/>
            <a:chExt cx="12192000" cy="6492990"/>
          </a:xfrm>
        </p:grpSpPr>
        <p:pic>
          <p:nvPicPr>
            <p:cNvPr id="3" name="Imagen 2" descr="Captura de pantalla de computadora&#10;&#10;Descripción generada automáticamente">
              <a:extLst>
                <a:ext uri="{FF2B5EF4-FFF2-40B4-BE49-F238E27FC236}">
                  <a16:creationId xmlns:a16="http://schemas.microsoft.com/office/drawing/2014/main" id="{CA4BE48E-3A33-D91F-45E3-2408616D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505"/>
              <a:ext cx="12192000" cy="6492990"/>
            </a:xfrm>
            <a:prstGeom prst="rect">
              <a:avLst/>
            </a:prstGeom>
          </p:spPr>
        </p:pic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6C215063-26EA-4738-BB0D-8BF786AF4788}"/>
                </a:ext>
              </a:extLst>
            </p:cNvPr>
            <p:cNvSpPr/>
            <p:nvPr/>
          </p:nvSpPr>
          <p:spPr>
            <a:xfrm>
              <a:off x="898760" y="1762797"/>
              <a:ext cx="1045029" cy="307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11751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5E53925-B48C-3D60-7F43-079952FE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404390"/>
            <a:ext cx="1075522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8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A123DC2-242C-3356-5264-60833E11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920CCB7-54C8-0401-A0FA-B9AC850432C1}"/>
              </a:ext>
            </a:extLst>
          </p:cNvPr>
          <p:cNvGrpSpPr/>
          <p:nvPr/>
        </p:nvGrpSpPr>
        <p:grpSpPr>
          <a:xfrm>
            <a:off x="0" y="183843"/>
            <a:ext cx="12192000" cy="6490314"/>
            <a:chOff x="0" y="183843"/>
            <a:chExt cx="12192000" cy="649031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23E40CD-E9F7-BB1A-0551-56964451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3843"/>
              <a:ext cx="12192000" cy="6490314"/>
            </a:xfrm>
            <a:prstGeom prst="rect">
              <a:avLst/>
            </a:prstGeom>
          </p:spPr>
        </p:pic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7A842EDD-633F-96DD-74E1-D6D0B5DD1939}"/>
                </a:ext>
              </a:extLst>
            </p:cNvPr>
            <p:cNvSpPr/>
            <p:nvPr/>
          </p:nvSpPr>
          <p:spPr>
            <a:xfrm>
              <a:off x="1131516" y="4555874"/>
              <a:ext cx="1045029" cy="307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30942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24E6BE-7D19-EDB5-6129-1EB3C932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81"/>
            <a:ext cx="12192000" cy="6426237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8D0C125-5ED9-7A66-BBE2-07022324C23D}"/>
              </a:ext>
            </a:extLst>
          </p:cNvPr>
          <p:cNvSpPr/>
          <p:nvPr/>
        </p:nvSpPr>
        <p:spPr>
          <a:xfrm>
            <a:off x="1396987" y="3847951"/>
            <a:ext cx="1045029" cy="307303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11042DF-5AC7-3099-BE7A-8881FC15B038}"/>
              </a:ext>
            </a:extLst>
          </p:cNvPr>
          <p:cNvSpPr/>
          <p:nvPr/>
        </p:nvSpPr>
        <p:spPr>
          <a:xfrm rot="16200000">
            <a:off x="8771181" y="4524117"/>
            <a:ext cx="1045029" cy="307303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565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CE3B181-9EEA-C58C-A210-C29BBB80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5279C59-4571-F7E6-BED0-05F5FE159E6B}"/>
              </a:ext>
            </a:extLst>
          </p:cNvPr>
          <p:cNvSpPr/>
          <p:nvPr/>
        </p:nvSpPr>
        <p:spPr>
          <a:xfrm rot="5400000">
            <a:off x="10700645" y="5386465"/>
            <a:ext cx="1045029" cy="307303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853B303-8CCD-687C-58D8-B8CFBA2EC535}"/>
              </a:ext>
            </a:extLst>
          </p:cNvPr>
          <p:cNvSpPr/>
          <p:nvPr/>
        </p:nvSpPr>
        <p:spPr>
          <a:xfrm rot="13376387">
            <a:off x="112474" y="1489379"/>
            <a:ext cx="1045029" cy="307303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964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F312637-D2BE-2A76-9083-C8ACF0E1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2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E29D270-4D8F-5BE2-1799-92C86C4BFE86}"/>
              </a:ext>
            </a:extLst>
          </p:cNvPr>
          <p:cNvSpPr/>
          <p:nvPr/>
        </p:nvSpPr>
        <p:spPr>
          <a:xfrm rot="19198107">
            <a:off x="265470" y="3629335"/>
            <a:ext cx="1297858" cy="2949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331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1B09037-F32A-1CC2-5694-D5F061399A95}"/>
              </a:ext>
            </a:extLst>
          </p:cNvPr>
          <p:cNvGrpSpPr/>
          <p:nvPr/>
        </p:nvGrpSpPr>
        <p:grpSpPr>
          <a:xfrm>
            <a:off x="0" y="182505"/>
            <a:ext cx="12192000" cy="6492990"/>
            <a:chOff x="0" y="182505"/>
            <a:chExt cx="12192000" cy="6492990"/>
          </a:xfrm>
        </p:grpSpPr>
        <p:pic>
          <p:nvPicPr>
            <p:cNvPr id="3" name="Imagen 2" descr="Interfaz de usuario gráfica, Texto&#10;&#10;Descripción generada automáticamente">
              <a:extLst>
                <a:ext uri="{FF2B5EF4-FFF2-40B4-BE49-F238E27FC236}">
                  <a16:creationId xmlns:a16="http://schemas.microsoft.com/office/drawing/2014/main" id="{59EF823F-8E68-310B-0511-76A9D2121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505"/>
              <a:ext cx="12192000" cy="6492990"/>
            </a:xfrm>
            <a:prstGeom prst="rect">
              <a:avLst/>
            </a:prstGeom>
          </p:spPr>
        </p:pic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FFF7887-4854-2E18-87D5-B491EB317348}"/>
                </a:ext>
              </a:extLst>
            </p:cNvPr>
            <p:cNvSpPr/>
            <p:nvPr/>
          </p:nvSpPr>
          <p:spPr>
            <a:xfrm>
              <a:off x="8439150" y="1885950"/>
              <a:ext cx="3524250" cy="3657600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55000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3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78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2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46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E0CDFBA-E87D-E677-6E65-1D4C5468A57E}"/>
              </a:ext>
            </a:extLst>
          </p:cNvPr>
          <p:cNvGrpSpPr/>
          <p:nvPr/>
        </p:nvGrpSpPr>
        <p:grpSpPr>
          <a:xfrm>
            <a:off x="0" y="182505"/>
            <a:ext cx="12192000" cy="6492990"/>
            <a:chOff x="0" y="182505"/>
            <a:chExt cx="12192000" cy="6492990"/>
          </a:xfrm>
        </p:grpSpPr>
        <p:pic>
          <p:nvPicPr>
            <p:cNvPr id="3" name="Imagen 2" descr="Una captura de pantalla de una computadora&#10;&#10;Descripción generada automáticamente">
              <a:extLst>
                <a:ext uri="{FF2B5EF4-FFF2-40B4-BE49-F238E27FC236}">
                  <a16:creationId xmlns:a16="http://schemas.microsoft.com/office/drawing/2014/main" id="{7362C7A4-4206-97FD-C25F-A88C106E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505"/>
              <a:ext cx="12192000" cy="6492990"/>
            </a:xfrm>
            <a:prstGeom prst="rect">
              <a:avLst/>
            </a:prstGeom>
          </p:spPr>
        </p:pic>
        <p:sp>
          <p:nvSpPr>
            <p:cNvPr id="6" name="Flecha: a la derecha 5">
              <a:extLst>
                <a:ext uri="{FF2B5EF4-FFF2-40B4-BE49-F238E27FC236}">
                  <a16:creationId xmlns:a16="http://schemas.microsoft.com/office/drawing/2014/main" id="{74F2B0AF-1BA3-E986-9DF4-A9FD3547B819}"/>
                </a:ext>
              </a:extLst>
            </p:cNvPr>
            <p:cNvSpPr/>
            <p:nvPr/>
          </p:nvSpPr>
          <p:spPr>
            <a:xfrm>
              <a:off x="250722" y="3473244"/>
              <a:ext cx="737419" cy="38345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51FC02-2E9D-79D7-7C16-FCF5E6DEB3D3}"/>
                </a:ext>
              </a:extLst>
            </p:cNvPr>
            <p:cNvSpPr/>
            <p:nvPr/>
          </p:nvSpPr>
          <p:spPr>
            <a:xfrm>
              <a:off x="1091381" y="4291781"/>
              <a:ext cx="9881419" cy="238371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27391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E959E0A-E371-99BA-04D1-63A740DCEE5B}"/>
              </a:ext>
            </a:extLst>
          </p:cNvPr>
          <p:cNvGrpSpPr/>
          <p:nvPr/>
        </p:nvGrpSpPr>
        <p:grpSpPr>
          <a:xfrm>
            <a:off x="3704891" y="318653"/>
            <a:ext cx="4782217" cy="6220693"/>
            <a:chOff x="3704891" y="318653"/>
            <a:chExt cx="4782217" cy="622069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ACA929B9-7A1D-BAA8-EEDF-17F93D770D80}"/>
                </a:ext>
              </a:extLst>
            </p:cNvPr>
            <p:cNvGrpSpPr/>
            <p:nvPr/>
          </p:nvGrpSpPr>
          <p:grpSpPr>
            <a:xfrm>
              <a:off x="3704891" y="318653"/>
              <a:ext cx="4782217" cy="6220693"/>
              <a:chOff x="3704891" y="318653"/>
              <a:chExt cx="4782217" cy="6220693"/>
            </a:xfrm>
          </p:grpSpPr>
          <p:pic>
            <p:nvPicPr>
              <p:cNvPr id="3" name="Imagen 2" descr="Interfaz de usuario gráfica, Aplicación&#10;&#10;Descripción generada automáticamente">
                <a:extLst>
                  <a:ext uri="{FF2B5EF4-FFF2-40B4-BE49-F238E27FC236}">
                    <a16:creationId xmlns:a16="http://schemas.microsoft.com/office/drawing/2014/main" id="{E23B5F7A-0B9F-27CF-B7E9-225085FF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4891" y="318653"/>
                <a:ext cx="4782217" cy="6220693"/>
              </a:xfrm>
              <a:prstGeom prst="rect">
                <a:avLst/>
              </a:prstGeom>
            </p:spPr>
          </p:pic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5D9AA1BA-B991-28D4-3C8E-CF2B44899CF5}"/>
                  </a:ext>
                </a:extLst>
              </p:cNvPr>
              <p:cNvSpPr/>
              <p:nvPr/>
            </p:nvSpPr>
            <p:spPr>
              <a:xfrm>
                <a:off x="3957145" y="1797269"/>
                <a:ext cx="3200400" cy="472965"/>
              </a:xfrm>
              <a:prstGeom prst="round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" name="Flecha: hacia abajo 4">
                <a:extLst>
                  <a:ext uri="{FF2B5EF4-FFF2-40B4-BE49-F238E27FC236}">
                    <a16:creationId xmlns:a16="http://schemas.microsoft.com/office/drawing/2014/main" id="{2028FF84-F3EF-7C69-63CE-17B730A9558C}"/>
                  </a:ext>
                </a:extLst>
              </p:cNvPr>
              <p:cNvSpPr/>
              <p:nvPr/>
            </p:nvSpPr>
            <p:spPr>
              <a:xfrm>
                <a:off x="5454869" y="2270234"/>
                <a:ext cx="268014" cy="2743200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A2A361F7-DAA6-7F67-0587-B36BDB932C7D}"/>
                </a:ext>
              </a:extLst>
            </p:cNvPr>
            <p:cNvSpPr/>
            <p:nvPr/>
          </p:nvSpPr>
          <p:spPr>
            <a:xfrm>
              <a:off x="6653049" y="3799491"/>
              <a:ext cx="1056290" cy="346841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155236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0097ED7-991F-7BE7-2BF5-B2FFDA7102D8}"/>
              </a:ext>
            </a:extLst>
          </p:cNvPr>
          <p:cNvGrpSpPr/>
          <p:nvPr/>
        </p:nvGrpSpPr>
        <p:grpSpPr>
          <a:xfrm>
            <a:off x="3723944" y="1504681"/>
            <a:ext cx="4744112" cy="3848637"/>
            <a:chOff x="3723944" y="1504681"/>
            <a:chExt cx="4744112" cy="3848637"/>
          </a:xfrm>
        </p:grpSpPr>
        <p:pic>
          <p:nvPicPr>
            <p:cNvPr id="3" name="Imagen 2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F7123FCA-EF99-0DC6-C1EB-556E734F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44" y="1504681"/>
              <a:ext cx="4744112" cy="3848637"/>
            </a:xfrm>
            <a:prstGeom prst="rect">
              <a:avLst/>
            </a:prstGeom>
          </p:spPr>
        </p:pic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6164576F-5576-AC64-924D-D26A5AB3CA48}"/>
                </a:ext>
              </a:extLst>
            </p:cNvPr>
            <p:cNvSpPr/>
            <p:nvPr/>
          </p:nvSpPr>
          <p:spPr>
            <a:xfrm>
              <a:off x="6653049" y="4981908"/>
              <a:ext cx="1056290" cy="346841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17768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36C3786-FB37-98ED-8128-FAB07DEA52CB}"/>
              </a:ext>
            </a:extLst>
          </p:cNvPr>
          <p:cNvGrpSpPr/>
          <p:nvPr/>
        </p:nvGrpSpPr>
        <p:grpSpPr>
          <a:xfrm>
            <a:off x="3728707" y="1499918"/>
            <a:ext cx="4734586" cy="3858163"/>
            <a:chOff x="3728707" y="1499918"/>
            <a:chExt cx="4734586" cy="3858163"/>
          </a:xfrm>
        </p:grpSpPr>
        <p:pic>
          <p:nvPicPr>
            <p:cNvPr id="3" name="Imagen 2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64161649-617C-9917-8DD5-47584721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707" y="1499918"/>
              <a:ext cx="4734586" cy="3858163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D2B834C-79BE-F0C0-954A-EBEEB606D842}"/>
                </a:ext>
              </a:extLst>
            </p:cNvPr>
            <p:cNvCxnSpPr/>
            <p:nvPr/>
          </p:nvCxnSpPr>
          <p:spPr>
            <a:xfrm>
              <a:off x="4804756" y="4139738"/>
              <a:ext cx="17290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71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3A60F18-0EF1-8EAA-2563-55BB115AB7DF}"/>
              </a:ext>
            </a:extLst>
          </p:cNvPr>
          <p:cNvGrpSpPr/>
          <p:nvPr/>
        </p:nvGrpSpPr>
        <p:grpSpPr>
          <a:xfrm>
            <a:off x="3723944" y="1495155"/>
            <a:ext cx="4744112" cy="3867690"/>
            <a:chOff x="3723944" y="1495155"/>
            <a:chExt cx="4744112" cy="3867690"/>
          </a:xfrm>
        </p:grpSpPr>
        <p:pic>
          <p:nvPicPr>
            <p:cNvPr id="3" name="Imagen 2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0E5A54B7-58A7-D165-EA25-7A37BDFE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44" y="1495155"/>
              <a:ext cx="4744112" cy="3867690"/>
            </a:xfrm>
            <a:prstGeom prst="rect">
              <a:avLst/>
            </a:prstGeom>
          </p:spPr>
        </p:pic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0CD21665-3FAE-CD55-E6FA-A74371CEF06C}"/>
                </a:ext>
              </a:extLst>
            </p:cNvPr>
            <p:cNvSpPr/>
            <p:nvPr/>
          </p:nvSpPr>
          <p:spPr>
            <a:xfrm>
              <a:off x="4650829" y="2991510"/>
              <a:ext cx="740979" cy="3547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EACB16E-18ED-C222-D440-88AD1B8BEAAF}"/>
                </a:ext>
              </a:extLst>
            </p:cNvPr>
            <p:cNvSpPr/>
            <p:nvPr/>
          </p:nvSpPr>
          <p:spPr>
            <a:xfrm>
              <a:off x="6747641" y="4981903"/>
              <a:ext cx="914400" cy="365176"/>
            </a:xfrm>
            <a:prstGeom prst="round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8488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19E2650-5B44-E73C-BC88-6B681528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05"/>
            <a:ext cx="12192000" cy="649299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14757E6-7372-7B01-1830-2B01264DA3B2}"/>
              </a:ext>
            </a:extLst>
          </p:cNvPr>
          <p:cNvSpPr/>
          <p:nvPr/>
        </p:nvSpPr>
        <p:spPr>
          <a:xfrm>
            <a:off x="161925" y="1095375"/>
            <a:ext cx="11811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12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E651DDD-8263-72A0-449E-EF9945C76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26"/>
          <a:stretch/>
        </p:blipFill>
        <p:spPr>
          <a:xfrm>
            <a:off x="-216310" y="206956"/>
            <a:ext cx="6312310" cy="644408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B11E44C-844D-78B2-6B48-660FB3AD914B}"/>
              </a:ext>
            </a:extLst>
          </p:cNvPr>
          <p:cNvSpPr/>
          <p:nvPr/>
        </p:nvSpPr>
        <p:spPr>
          <a:xfrm>
            <a:off x="914399" y="1950420"/>
            <a:ext cx="1045029" cy="391886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072C0B1-180A-9657-B0B4-60C7BB411B24}"/>
              </a:ext>
            </a:extLst>
          </p:cNvPr>
          <p:cNvSpPr/>
          <p:nvPr/>
        </p:nvSpPr>
        <p:spPr>
          <a:xfrm>
            <a:off x="1959428" y="4971142"/>
            <a:ext cx="1045029" cy="391886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AA2736-C21C-EE9B-D51F-ECB4562BF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26"/>
          <a:stretch/>
        </p:blipFill>
        <p:spPr>
          <a:xfrm>
            <a:off x="6337593" y="206956"/>
            <a:ext cx="6312310" cy="6435163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C75770D-A5FE-C3EA-AFB7-4AF2667E563C}"/>
              </a:ext>
            </a:extLst>
          </p:cNvPr>
          <p:cNvSpPr/>
          <p:nvPr/>
        </p:nvSpPr>
        <p:spPr>
          <a:xfrm>
            <a:off x="8677728" y="1690977"/>
            <a:ext cx="1045029" cy="391886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192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Daniel Muñoz Carpio</dc:creator>
  <cp:lastModifiedBy>Vicente Daniel Muñoz Carpio</cp:lastModifiedBy>
  <cp:revision>2</cp:revision>
  <dcterms:created xsi:type="dcterms:W3CDTF">2023-08-05T20:06:17Z</dcterms:created>
  <dcterms:modified xsi:type="dcterms:W3CDTF">2023-08-06T04:23:43Z</dcterms:modified>
</cp:coreProperties>
</file>