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6" r:id="rId4"/>
  </p:sldMasterIdLst>
  <p:notesMasterIdLst>
    <p:notesMasterId r:id="rId14"/>
  </p:notesMasterIdLst>
  <p:handoutMasterIdLst>
    <p:handoutMasterId r:id="rId15"/>
  </p:handoutMasterIdLst>
  <p:sldIdLst>
    <p:sldId id="436" r:id="rId5"/>
    <p:sldId id="437" r:id="rId6"/>
    <p:sldId id="438" r:id="rId7"/>
    <p:sldId id="439" r:id="rId8"/>
    <p:sldId id="442" r:id="rId9"/>
    <p:sldId id="443" r:id="rId10"/>
    <p:sldId id="440" r:id="rId11"/>
    <p:sldId id="444" r:id="rId12"/>
    <p:sldId id="43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mitha chowdary" initials="sc" lastIdx="1" clrIdx="0">
    <p:extLst>
      <p:ext uri="{19B8F6BF-5375-455C-9EA6-DF929625EA0E}">
        <p15:presenceInfo xmlns:p15="http://schemas.microsoft.com/office/powerpoint/2012/main" userId="d76d1dceb72818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5" d="100"/>
          <a:sy n="85" d="100"/>
        </p:scale>
        <p:origin x="590" y="6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mitha chowdary" userId="d76d1dceb7281878" providerId="LiveId" clId="{17082F10-9510-44D4-A8F2-82C21D122370}"/>
    <pc:docChg chg="undo custSel delSld modSld sldOrd">
      <pc:chgData name="susmitha chowdary" userId="d76d1dceb7281878" providerId="LiveId" clId="{17082F10-9510-44D4-A8F2-82C21D122370}" dt="2024-03-04T02:27:20.206" v="2646" actId="207"/>
      <pc:docMkLst>
        <pc:docMk/>
      </pc:docMkLst>
      <pc:sldChg chg="modSp mod">
        <pc:chgData name="susmitha chowdary" userId="d76d1dceb7281878" providerId="LiveId" clId="{17082F10-9510-44D4-A8F2-82C21D122370}" dt="2024-03-04T00:13:01.890" v="2588" actId="207"/>
        <pc:sldMkLst>
          <pc:docMk/>
          <pc:sldMk cId="2280806097" sldId="435"/>
        </pc:sldMkLst>
        <pc:spChg chg="mod">
          <ac:chgData name="susmitha chowdary" userId="d76d1dceb7281878" providerId="LiveId" clId="{17082F10-9510-44D4-A8F2-82C21D122370}" dt="2024-03-04T00:13:01.890" v="2588" actId="207"/>
          <ac:spMkLst>
            <pc:docMk/>
            <pc:sldMk cId="2280806097" sldId="435"/>
            <ac:spMk id="6" creationId="{6C71D8FC-E122-CABE-6FCE-615B2C341934}"/>
          </ac:spMkLst>
        </pc:spChg>
      </pc:sldChg>
      <pc:sldChg chg="addSp delSp modSp mod">
        <pc:chgData name="susmitha chowdary" userId="d76d1dceb7281878" providerId="LiveId" clId="{17082F10-9510-44D4-A8F2-82C21D122370}" dt="2024-03-03T23:44:55.910" v="2368"/>
        <pc:sldMkLst>
          <pc:docMk/>
          <pc:sldMk cId="3441048361" sldId="436"/>
        </pc:sldMkLst>
        <pc:spChg chg="mod">
          <ac:chgData name="susmitha chowdary" userId="d76d1dceb7281878" providerId="LiveId" clId="{17082F10-9510-44D4-A8F2-82C21D122370}" dt="2024-03-03T23:34:50.749" v="2323" actId="27636"/>
          <ac:spMkLst>
            <pc:docMk/>
            <pc:sldMk cId="3441048361" sldId="436"/>
            <ac:spMk id="2" creationId="{F040D9AD-F97D-8DCF-97C2-FEE69475C0BC}"/>
          </ac:spMkLst>
        </pc:spChg>
        <pc:spChg chg="mod">
          <ac:chgData name="susmitha chowdary" userId="d76d1dceb7281878" providerId="LiveId" clId="{17082F10-9510-44D4-A8F2-82C21D122370}" dt="2024-03-03T23:44:55.910" v="2368"/>
          <ac:spMkLst>
            <pc:docMk/>
            <pc:sldMk cId="3441048361" sldId="436"/>
            <ac:spMk id="3" creationId="{5D9882FA-049D-25F3-3F24-590E9D0F184A}"/>
          </ac:spMkLst>
        </pc:spChg>
        <pc:picChg chg="del">
          <ac:chgData name="susmitha chowdary" userId="d76d1dceb7281878" providerId="LiveId" clId="{17082F10-9510-44D4-A8F2-82C21D122370}" dt="2024-03-03T23:16:57.968" v="2240" actId="21"/>
          <ac:picMkLst>
            <pc:docMk/>
            <pc:sldMk cId="3441048361" sldId="436"/>
            <ac:picMk id="2050" creationId="{BBCB6F60-B9BC-3709-708A-8FE5E65494A8}"/>
          </ac:picMkLst>
        </pc:picChg>
        <pc:picChg chg="add del mod">
          <ac:chgData name="susmitha chowdary" userId="d76d1dceb7281878" providerId="LiveId" clId="{17082F10-9510-44D4-A8F2-82C21D122370}" dt="2024-03-03T23:30:57.658" v="2308" actId="478"/>
          <ac:picMkLst>
            <pc:docMk/>
            <pc:sldMk cId="3441048361" sldId="436"/>
            <ac:picMk id="7170" creationId="{666D8443-61DC-6A28-9EDF-B264259369DF}"/>
          </ac:picMkLst>
        </pc:picChg>
      </pc:sldChg>
      <pc:sldChg chg="addSp delSp modSp mod">
        <pc:chgData name="susmitha chowdary" userId="d76d1dceb7281878" providerId="LiveId" clId="{17082F10-9510-44D4-A8F2-82C21D122370}" dt="2024-03-04T02:27:20.206" v="2646" actId="207"/>
        <pc:sldMkLst>
          <pc:docMk/>
          <pc:sldMk cId="2567017441" sldId="437"/>
        </pc:sldMkLst>
        <pc:spChg chg="mod">
          <ac:chgData name="susmitha chowdary" userId="d76d1dceb7281878" providerId="LiveId" clId="{17082F10-9510-44D4-A8F2-82C21D122370}" dt="2024-03-03T23:44:55.910" v="2368"/>
          <ac:spMkLst>
            <pc:docMk/>
            <pc:sldMk cId="2567017441" sldId="437"/>
            <ac:spMk id="2" creationId="{991DBFA3-4929-EF34-6EC0-62D2B6817892}"/>
          </ac:spMkLst>
        </pc:spChg>
        <pc:spChg chg="add mod">
          <ac:chgData name="susmitha chowdary" userId="d76d1dceb7281878" providerId="LiveId" clId="{17082F10-9510-44D4-A8F2-82C21D122370}" dt="2024-03-04T02:27:20.206" v="2646" actId="207"/>
          <ac:spMkLst>
            <pc:docMk/>
            <pc:sldMk cId="2567017441" sldId="437"/>
            <ac:spMk id="3" creationId="{229B3B5F-69F0-B87D-BF7D-4A740EB0ED37}"/>
          </ac:spMkLst>
        </pc:spChg>
        <pc:spChg chg="add del mod">
          <ac:chgData name="susmitha chowdary" userId="d76d1dceb7281878" providerId="LiveId" clId="{17082F10-9510-44D4-A8F2-82C21D122370}" dt="2024-03-03T22:27:49.736" v="1907" actId="21"/>
          <ac:spMkLst>
            <pc:docMk/>
            <pc:sldMk cId="2567017441" sldId="437"/>
            <ac:spMk id="3" creationId="{5C1836E1-43F5-B3D4-AA6B-5BAF0F2E1E3F}"/>
          </ac:spMkLst>
        </pc:spChg>
        <pc:spChg chg="add del mod">
          <ac:chgData name="susmitha chowdary" userId="d76d1dceb7281878" providerId="LiveId" clId="{17082F10-9510-44D4-A8F2-82C21D122370}" dt="2024-03-03T22:44:53.862" v="1936"/>
          <ac:spMkLst>
            <pc:docMk/>
            <pc:sldMk cId="2567017441" sldId="437"/>
            <ac:spMk id="4" creationId="{52CEDEEC-511B-0337-54E4-346F1B12C30C}"/>
          </ac:spMkLst>
        </pc:spChg>
        <pc:spChg chg="add del mod">
          <ac:chgData name="susmitha chowdary" userId="d76d1dceb7281878" providerId="LiveId" clId="{17082F10-9510-44D4-A8F2-82C21D122370}" dt="2024-03-03T22:45:36.555" v="1947" actId="478"/>
          <ac:spMkLst>
            <pc:docMk/>
            <pc:sldMk cId="2567017441" sldId="437"/>
            <ac:spMk id="5" creationId="{61A76B7F-E42B-30F3-CD23-54986E7D8DDF}"/>
          </ac:spMkLst>
        </pc:spChg>
        <pc:spChg chg="del">
          <ac:chgData name="susmitha chowdary" userId="d76d1dceb7281878" providerId="LiveId" clId="{17082F10-9510-44D4-A8F2-82C21D122370}" dt="2024-03-03T22:48:45.032" v="2005" actId="21"/>
          <ac:spMkLst>
            <pc:docMk/>
            <pc:sldMk cId="2567017441" sldId="437"/>
            <ac:spMk id="7" creationId="{5DE6DDE2-E335-F1ED-A8C2-89308D52EB72}"/>
          </ac:spMkLst>
        </pc:spChg>
        <pc:spChg chg="del">
          <ac:chgData name="susmitha chowdary" userId="d76d1dceb7281878" providerId="LiveId" clId="{17082F10-9510-44D4-A8F2-82C21D122370}" dt="2024-03-03T22:48:47.578" v="2006" actId="21"/>
          <ac:spMkLst>
            <pc:docMk/>
            <pc:sldMk cId="2567017441" sldId="437"/>
            <ac:spMk id="8" creationId="{F7F7FE02-2DAA-048D-7278-1DF7348CDCE6}"/>
          </ac:spMkLst>
        </pc:spChg>
        <pc:spChg chg="del">
          <ac:chgData name="susmitha chowdary" userId="d76d1dceb7281878" providerId="LiveId" clId="{17082F10-9510-44D4-A8F2-82C21D122370}" dt="2024-03-03T22:48:50.936" v="2007" actId="21"/>
          <ac:spMkLst>
            <pc:docMk/>
            <pc:sldMk cId="2567017441" sldId="437"/>
            <ac:spMk id="9" creationId="{418DDBCE-6F36-E109-C52E-25B5DD775A27}"/>
          </ac:spMkLst>
        </pc:spChg>
        <pc:spChg chg="del mod">
          <ac:chgData name="susmitha chowdary" userId="d76d1dceb7281878" providerId="LiveId" clId="{17082F10-9510-44D4-A8F2-82C21D122370}" dt="2024-03-03T22:48:41.503" v="2004" actId="21"/>
          <ac:spMkLst>
            <pc:docMk/>
            <pc:sldMk cId="2567017441" sldId="437"/>
            <ac:spMk id="12" creationId="{650C9A2F-5D6E-89A4-CECC-27171F4259CF}"/>
          </ac:spMkLst>
        </pc:spChg>
        <pc:spChg chg="del mod">
          <ac:chgData name="susmitha chowdary" userId="d76d1dceb7281878" providerId="LiveId" clId="{17082F10-9510-44D4-A8F2-82C21D122370}" dt="2024-03-03T22:49:01.916" v="2014" actId="21"/>
          <ac:spMkLst>
            <pc:docMk/>
            <pc:sldMk cId="2567017441" sldId="437"/>
            <ac:spMk id="13" creationId="{697B0813-2F49-CA99-1A55-34A26A9A0EE0}"/>
          </ac:spMkLst>
        </pc:spChg>
        <pc:spChg chg="del mod">
          <ac:chgData name="susmitha chowdary" userId="d76d1dceb7281878" providerId="LiveId" clId="{17082F10-9510-44D4-A8F2-82C21D122370}" dt="2024-03-03T22:49:14.621" v="2029" actId="21"/>
          <ac:spMkLst>
            <pc:docMk/>
            <pc:sldMk cId="2567017441" sldId="437"/>
            <ac:spMk id="14" creationId="{2E43A658-9D64-8036-E406-8DC7255A1D2B}"/>
          </ac:spMkLst>
        </pc:spChg>
        <pc:spChg chg="del mod">
          <ac:chgData name="susmitha chowdary" userId="d76d1dceb7281878" providerId="LiveId" clId="{17082F10-9510-44D4-A8F2-82C21D122370}" dt="2024-03-03T22:49:23.146" v="2036" actId="21"/>
          <ac:spMkLst>
            <pc:docMk/>
            <pc:sldMk cId="2567017441" sldId="437"/>
            <ac:spMk id="15" creationId="{302D5190-B4F7-A21E-ED2A-102AB0280DD3}"/>
          </ac:spMkLst>
        </pc:spChg>
        <pc:spChg chg="add mod">
          <ac:chgData name="susmitha chowdary" userId="d76d1dceb7281878" providerId="LiveId" clId="{17082F10-9510-44D4-A8F2-82C21D122370}" dt="2024-03-03T23:58:45.207" v="2514" actId="14100"/>
          <ac:spMkLst>
            <pc:docMk/>
            <pc:sldMk cId="2567017441" sldId="437"/>
            <ac:spMk id="18" creationId="{C718097C-374E-A383-EAA8-519EDFA90535}"/>
          </ac:spMkLst>
        </pc:spChg>
        <pc:spChg chg="add mod">
          <ac:chgData name="susmitha chowdary" userId="d76d1dceb7281878" providerId="LiveId" clId="{17082F10-9510-44D4-A8F2-82C21D122370}" dt="2024-03-03T23:57:04.471" v="2500" actId="208"/>
          <ac:spMkLst>
            <pc:docMk/>
            <pc:sldMk cId="2567017441" sldId="437"/>
            <ac:spMk id="19" creationId="{697EC878-C848-D8D0-6D7F-B4CC13F7DA12}"/>
          </ac:spMkLst>
        </pc:spChg>
        <pc:spChg chg="add mod">
          <ac:chgData name="susmitha chowdary" userId="d76d1dceb7281878" providerId="LiveId" clId="{17082F10-9510-44D4-A8F2-82C21D122370}" dt="2024-03-03T23:54:50.597" v="2470" actId="20577"/>
          <ac:spMkLst>
            <pc:docMk/>
            <pc:sldMk cId="2567017441" sldId="437"/>
            <ac:spMk id="20" creationId="{3B9E5471-5CB1-5ABF-2C11-A2962EEAA9C4}"/>
          </ac:spMkLst>
        </pc:spChg>
        <pc:spChg chg="add mod">
          <ac:chgData name="susmitha chowdary" userId="d76d1dceb7281878" providerId="LiveId" clId="{17082F10-9510-44D4-A8F2-82C21D122370}" dt="2024-03-03T23:57:19.111" v="2501" actId="208"/>
          <ac:spMkLst>
            <pc:docMk/>
            <pc:sldMk cId="2567017441" sldId="437"/>
            <ac:spMk id="21" creationId="{2A1202C5-245E-C83C-AA76-D7E4B670CE10}"/>
          </ac:spMkLst>
        </pc:spChg>
        <pc:spChg chg="add mod">
          <ac:chgData name="susmitha chowdary" userId="d76d1dceb7281878" providerId="LiveId" clId="{17082F10-9510-44D4-A8F2-82C21D122370}" dt="2024-03-04T00:15:09.909" v="2593" actId="1076"/>
          <ac:spMkLst>
            <pc:docMk/>
            <pc:sldMk cId="2567017441" sldId="437"/>
            <ac:spMk id="22" creationId="{3944B975-3267-22EC-3A54-8384C65A01B7}"/>
          </ac:spMkLst>
        </pc:spChg>
        <pc:spChg chg="add mod">
          <ac:chgData name="susmitha chowdary" userId="d76d1dceb7281878" providerId="LiveId" clId="{17082F10-9510-44D4-A8F2-82C21D122370}" dt="2024-03-03T23:57:50.002" v="2504" actId="1076"/>
          <ac:spMkLst>
            <pc:docMk/>
            <pc:sldMk cId="2567017441" sldId="437"/>
            <ac:spMk id="23" creationId="{5C76DBEC-46FD-E73E-7119-FBE488F450B6}"/>
          </ac:spMkLst>
        </pc:spChg>
        <pc:spChg chg="add mod">
          <ac:chgData name="susmitha chowdary" userId="d76d1dceb7281878" providerId="LiveId" clId="{17082F10-9510-44D4-A8F2-82C21D122370}" dt="2024-03-04T00:15:05.019" v="2592" actId="1076"/>
          <ac:spMkLst>
            <pc:docMk/>
            <pc:sldMk cId="2567017441" sldId="437"/>
            <ac:spMk id="24" creationId="{00A67597-386B-3C92-3D6C-4C42AE3EDAE8}"/>
          </ac:spMkLst>
        </pc:spChg>
        <pc:spChg chg="add mod">
          <ac:chgData name="susmitha chowdary" userId="d76d1dceb7281878" providerId="LiveId" clId="{17082F10-9510-44D4-A8F2-82C21D122370}" dt="2024-03-03T23:57:38.659" v="2503" actId="208"/>
          <ac:spMkLst>
            <pc:docMk/>
            <pc:sldMk cId="2567017441" sldId="437"/>
            <ac:spMk id="25" creationId="{F467CE7D-D542-C334-D288-C0466EA11DE0}"/>
          </ac:spMkLst>
        </pc:spChg>
        <pc:spChg chg="add mod">
          <ac:chgData name="susmitha chowdary" userId="d76d1dceb7281878" providerId="LiveId" clId="{17082F10-9510-44D4-A8F2-82C21D122370}" dt="2024-03-03T23:35:43.373" v="2327" actId="20577"/>
          <ac:spMkLst>
            <pc:docMk/>
            <pc:sldMk cId="2567017441" sldId="437"/>
            <ac:spMk id="27" creationId="{48F97E1A-40D9-87E6-157D-F933FBFC39A1}"/>
          </ac:spMkLst>
        </pc:spChg>
        <pc:spChg chg="add del mod">
          <ac:chgData name="susmitha chowdary" userId="d76d1dceb7281878" providerId="LiveId" clId="{17082F10-9510-44D4-A8F2-82C21D122370}" dt="2024-03-03T23:13:51.060" v="2192" actId="21"/>
          <ac:spMkLst>
            <pc:docMk/>
            <pc:sldMk cId="2567017441" sldId="437"/>
            <ac:spMk id="29" creationId="{AA59B5F1-B0E6-3234-82B2-FBED76E6629E}"/>
          </ac:spMkLst>
        </pc:spChg>
        <pc:spChg chg="add del mod">
          <ac:chgData name="susmitha chowdary" userId="d76d1dceb7281878" providerId="LiveId" clId="{17082F10-9510-44D4-A8F2-82C21D122370}" dt="2024-03-03T23:08:09.755" v="2146" actId="21"/>
          <ac:spMkLst>
            <pc:docMk/>
            <pc:sldMk cId="2567017441" sldId="437"/>
            <ac:spMk id="31" creationId="{4B96558A-AC39-7214-356F-0942A9A97A7E}"/>
          </ac:spMkLst>
        </pc:spChg>
        <pc:spChg chg="add mod">
          <ac:chgData name="susmitha chowdary" userId="d76d1dceb7281878" providerId="LiveId" clId="{17082F10-9510-44D4-A8F2-82C21D122370}" dt="2024-03-03T23:58:00.413" v="2511" actId="1076"/>
          <ac:spMkLst>
            <pc:docMk/>
            <pc:sldMk cId="2567017441" sldId="437"/>
            <ac:spMk id="32" creationId="{F03D7456-1429-0440-2885-86740C93017A}"/>
          </ac:spMkLst>
        </pc:spChg>
        <pc:spChg chg="add mod">
          <ac:chgData name="susmitha chowdary" userId="d76d1dceb7281878" providerId="LiveId" clId="{17082F10-9510-44D4-A8F2-82C21D122370}" dt="2024-03-03T23:35:56.099" v="2333" actId="20577"/>
          <ac:spMkLst>
            <pc:docMk/>
            <pc:sldMk cId="2567017441" sldId="437"/>
            <ac:spMk id="33" creationId="{9F717F26-5D9B-D8DB-F20E-BDB04DC36EDB}"/>
          </ac:spMkLst>
        </pc:spChg>
        <pc:spChg chg="add del mod">
          <ac:chgData name="susmitha chowdary" userId="d76d1dceb7281878" providerId="LiveId" clId="{17082F10-9510-44D4-A8F2-82C21D122370}" dt="2024-03-03T23:14:37.932" v="2213"/>
          <ac:spMkLst>
            <pc:docMk/>
            <pc:sldMk cId="2567017441" sldId="437"/>
            <ac:spMk id="34" creationId="{3D2F327E-F065-AC40-CEBF-7D3289094491}"/>
          </ac:spMkLst>
        </pc:spChg>
        <pc:spChg chg="add mod">
          <ac:chgData name="susmitha chowdary" userId="d76d1dceb7281878" providerId="LiveId" clId="{17082F10-9510-44D4-A8F2-82C21D122370}" dt="2024-03-03T23:36:31.026" v="2343" actId="1076"/>
          <ac:spMkLst>
            <pc:docMk/>
            <pc:sldMk cId="2567017441" sldId="437"/>
            <ac:spMk id="35" creationId="{FFE73074-8750-B97C-999B-BB942B527FE4}"/>
          </ac:spMkLst>
        </pc:spChg>
        <pc:spChg chg="add mod">
          <ac:chgData name="susmitha chowdary" userId="d76d1dceb7281878" providerId="LiveId" clId="{17082F10-9510-44D4-A8F2-82C21D122370}" dt="2024-03-03T23:52:55.861" v="2455" actId="207"/>
          <ac:spMkLst>
            <pc:docMk/>
            <pc:sldMk cId="2567017441" sldId="437"/>
            <ac:spMk id="36" creationId="{A5DE82AE-BDB9-E7F7-70FB-360F83BE11F5}"/>
          </ac:spMkLst>
        </pc:spChg>
        <pc:spChg chg="add mod ord">
          <ac:chgData name="susmitha chowdary" userId="d76d1dceb7281878" providerId="LiveId" clId="{17082F10-9510-44D4-A8F2-82C21D122370}" dt="2024-03-03T23:54:16.385" v="2464" actId="1076"/>
          <ac:spMkLst>
            <pc:docMk/>
            <pc:sldMk cId="2567017441" sldId="437"/>
            <ac:spMk id="37" creationId="{2BEEAF20-B4CF-F202-87EA-8926263E3A51}"/>
          </ac:spMkLst>
        </pc:spChg>
        <pc:spChg chg="add del mod">
          <ac:chgData name="susmitha chowdary" userId="d76d1dceb7281878" providerId="LiveId" clId="{17082F10-9510-44D4-A8F2-82C21D122370}" dt="2024-03-03T23:53:59.657" v="2462" actId="478"/>
          <ac:spMkLst>
            <pc:docMk/>
            <pc:sldMk cId="2567017441" sldId="437"/>
            <ac:spMk id="38" creationId="{0882468A-4351-48CE-97C9-1A3EC5122F0F}"/>
          </ac:spMkLst>
        </pc:spChg>
        <pc:spChg chg="add mod ord">
          <ac:chgData name="susmitha chowdary" userId="d76d1dceb7281878" providerId="LiveId" clId="{17082F10-9510-44D4-A8F2-82C21D122370}" dt="2024-03-03T23:58:37.346" v="2513" actId="14100"/>
          <ac:spMkLst>
            <pc:docMk/>
            <pc:sldMk cId="2567017441" sldId="437"/>
            <ac:spMk id="39" creationId="{9F2F5EA2-4B9A-F07C-BC14-1372D6712721}"/>
          </ac:spMkLst>
        </pc:spChg>
        <pc:spChg chg="add mod ord">
          <ac:chgData name="susmitha chowdary" userId="d76d1dceb7281878" providerId="LiveId" clId="{17082F10-9510-44D4-A8F2-82C21D122370}" dt="2024-03-03T23:58:32.459" v="2512" actId="14100"/>
          <ac:spMkLst>
            <pc:docMk/>
            <pc:sldMk cId="2567017441" sldId="437"/>
            <ac:spMk id="40" creationId="{77BBDDE3-64E1-3075-EE79-F34A632147E8}"/>
          </ac:spMkLst>
        </pc:spChg>
        <pc:spChg chg="add mod ord">
          <ac:chgData name="susmitha chowdary" userId="d76d1dceb7281878" providerId="LiveId" clId="{17082F10-9510-44D4-A8F2-82C21D122370}" dt="2024-03-04T00:14:55.036" v="2589" actId="14100"/>
          <ac:spMkLst>
            <pc:docMk/>
            <pc:sldMk cId="2567017441" sldId="437"/>
            <ac:spMk id="41" creationId="{B4CDBB0F-C885-D194-734D-72F8BC136BB1}"/>
          </ac:spMkLst>
        </pc:spChg>
        <pc:spChg chg="add mod">
          <ac:chgData name="susmitha chowdary" userId="d76d1dceb7281878" providerId="LiveId" clId="{17082F10-9510-44D4-A8F2-82C21D122370}" dt="2024-03-04T02:24:03.161" v="2644" actId="115"/>
          <ac:spMkLst>
            <pc:docMk/>
            <pc:sldMk cId="2567017441" sldId="437"/>
            <ac:spMk id="42" creationId="{1B558F85-8450-487B-77C5-477E002517D9}"/>
          </ac:spMkLst>
        </pc:spChg>
        <pc:picChg chg="add del mod">
          <ac:chgData name="susmitha chowdary" userId="d76d1dceb7281878" providerId="LiveId" clId="{17082F10-9510-44D4-A8F2-82C21D122370}" dt="2024-03-03T22:47:41.439" v="1996" actId="21"/>
          <ac:picMkLst>
            <pc:docMk/>
            <pc:sldMk cId="2567017441" sldId="437"/>
            <ac:picMk id="10" creationId="{02304BBD-0471-EF89-144B-1AFE0EC41956}"/>
          </ac:picMkLst>
        </pc:picChg>
        <pc:picChg chg="del">
          <ac:chgData name="susmitha chowdary" userId="d76d1dceb7281878" providerId="LiveId" clId="{17082F10-9510-44D4-A8F2-82C21D122370}" dt="2024-03-03T20:40:38.641" v="1472" actId="21"/>
          <ac:picMkLst>
            <pc:docMk/>
            <pc:sldMk cId="2567017441" sldId="437"/>
            <ac:picMk id="11" creationId="{23283E9E-969B-34C0-E708-B637CF848E81}"/>
          </ac:picMkLst>
        </pc:picChg>
        <pc:picChg chg="add mod">
          <ac:chgData name="susmitha chowdary" userId="d76d1dceb7281878" providerId="LiveId" clId="{17082F10-9510-44D4-A8F2-82C21D122370}" dt="2024-03-03T22:48:35.238" v="2003" actId="1076"/>
          <ac:picMkLst>
            <pc:docMk/>
            <pc:sldMk cId="2567017441" sldId="437"/>
            <ac:picMk id="17" creationId="{C1A49D9A-043A-99BB-3CDF-EAC5531A889D}"/>
          </ac:picMkLst>
        </pc:picChg>
      </pc:sldChg>
      <pc:sldChg chg="addSp delSp modSp mod">
        <pc:chgData name="susmitha chowdary" userId="d76d1dceb7281878" providerId="LiveId" clId="{17082F10-9510-44D4-A8F2-82C21D122370}" dt="2024-03-03T23:44:56.087" v="2369" actId="27636"/>
        <pc:sldMkLst>
          <pc:docMk/>
          <pc:sldMk cId="3124175302" sldId="438"/>
        </pc:sldMkLst>
        <pc:spChg chg="add del mod">
          <ac:chgData name="susmitha chowdary" userId="d76d1dceb7281878" providerId="LiveId" clId="{17082F10-9510-44D4-A8F2-82C21D122370}" dt="2024-03-03T19:20:14.911" v="59"/>
          <ac:spMkLst>
            <pc:docMk/>
            <pc:sldMk cId="3124175302" sldId="438"/>
            <ac:spMk id="2" creationId="{86F80D54-CEA7-0B2B-D2C6-342AD1645375}"/>
          </ac:spMkLst>
        </pc:spChg>
        <pc:spChg chg="del mod">
          <ac:chgData name="susmitha chowdary" userId="d76d1dceb7281878" providerId="LiveId" clId="{17082F10-9510-44D4-A8F2-82C21D122370}" dt="2024-03-03T19:16:42.956" v="2" actId="21"/>
          <ac:spMkLst>
            <pc:docMk/>
            <pc:sldMk cId="3124175302" sldId="438"/>
            <ac:spMk id="3" creationId="{6D8ACEA9-E745-BEE6-7126-59A027F91673}"/>
          </ac:spMkLst>
        </pc:spChg>
        <pc:spChg chg="mod">
          <ac:chgData name="susmitha chowdary" userId="d76d1dceb7281878" providerId="LiveId" clId="{17082F10-9510-44D4-A8F2-82C21D122370}" dt="2024-03-03T23:44:55.910" v="2368"/>
          <ac:spMkLst>
            <pc:docMk/>
            <pc:sldMk cId="3124175302" sldId="438"/>
            <ac:spMk id="4" creationId="{258ECD88-7563-0E2D-38D6-262477CFE5A5}"/>
          </ac:spMkLst>
        </pc:spChg>
        <pc:spChg chg="add del mod">
          <ac:chgData name="susmitha chowdary" userId="d76d1dceb7281878" providerId="LiveId" clId="{17082F10-9510-44D4-A8F2-82C21D122370}" dt="2024-03-03T19:22:04.954" v="191" actId="21"/>
          <ac:spMkLst>
            <pc:docMk/>
            <pc:sldMk cId="3124175302" sldId="438"/>
            <ac:spMk id="5" creationId="{7879649D-539C-208D-2CEB-E996428F65E4}"/>
          </ac:spMkLst>
        </pc:spChg>
        <pc:spChg chg="add">
          <ac:chgData name="susmitha chowdary" userId="d76d1dceb7281878" providerId="LiveId" clId="{17082F10-9510-44D4-A8F2-82C21D122370}" dt="2024-03-03T19:19:55.958" v="55"/>
          <ac:spMkLst>
            <pc:docMk/>
            <pc:sldMk cId="3124175302" sldId="438"/>
            <ac:spMk id="6" creationId="{35034990-67E5-6878-4ACC-AE923F93923E}"/>
          </ac:spMkLst>
        </pc:spChg>
        <pc:spChg chg="add mod">
          <ac:chgData name="susmitha chowdary" userId="d76d1dceb7281878" providerId="LiveId" clId="{17082F10-9510-44D4-A8F2-82C21D122370}" dt="2024-03-03T22:23:31.289" v="1901"/>
          <ac:spMkLst>
            <pc:docMk/>
            <pc:sldMk cId="3124175302" sldId="438"/>
            <ac:spMk id="7" creationId="{71834C75-62E3-9E67-04CD-7F3700A572EB}"/>
          </ac:spMkLst>
        </pc:spChg>
        <pc:spChg chg="mod">
          <ac:chgData name="susmitha chowdary" userId="d76d1dceb7281878" providerId="LiveId" clId="{17082F10-9510-44D4-A8F2-82C21D122370}" dt="2024-03-03T23:40:26.895" v="2349" actId="20577"/>
          <ac:spMkLst>
            <pc:docMk/>
            <pc:sldMk cId="3124175302" sldId="438"/>
            <ac:spMk id="8" creationId="{9B282789-4F8B-D647-09EB-50D8FF6877D0}"/>
          </ac:spMkLst>
        </pc:spChg>
        <pc:picChg chg="add mod">
          <ac:chgData name="susmitha chowdary" userId="d76d1dceb7281878" providerId="LiveId" clId="{17082F10-9510-44D4-A8F2-82C21D122370}" dt="2024-03-03T23:44:56.087" v="2369" actId="27636"/>
          <ac:picMkLst>
            <pc:docMk/>
            <pc:sldMk cId="3124175302" sldId="438"/>
            <ac:picMk id="1028" creationId="{5A5A75CA-5FFA-F281-DF58-2475026CF78A}"/>
          </ac:picMkLst>
        </pc:picChg>
        <pc:picChg chg="add del mod">
          <ac:chgData name="susmitha chowdary" userId="d76d1dceb7281878" providerId="LiveId" clId="{17082F10-9510-44D4-A8F2-82C21D122370}" dt="2024-03-03T19:35:50.716" v="431" actId="21"/>
          <ac:picMkLst>
            <pc:docMk/>
            <pc:sldMk cId="3124175302" sldId="438"/>
            <ac:picMk id="1030" creationId="{66557B7F-8096-C2BF-1B0C-366361307B8E}"/>
          </ac:picMkLst>
        </pc:picChg>
        <pc:picChg chg="del">
          <ac:chgData name="susmitha chowdary" userId="d76d1dceb7281878" providerId="LiveId" clId="{17082F10-9510-44D4-A8F2-82C21D122370}" dt="2024-03-03T19:16:31.325" v="0" actId="21"/>
          <ac:picMkLst>
            <pc:docMk/>
            <pc:sldMk cId="3124175302" sldId="438"/>
            <ac:picMk id="3076" creationId="{AA3734BC-393C-A964-D00E-1ADC9C16BD86}"/>
          </ac:picMkLst>
        </pc:picChg>
        <pc:picChg chg="add del mod">
          <ac:chgData name="susmitha chowdary" userId="d76d1dceb7281878" providerId="LiveId" clId="{17082F10-9510-44D4-A8F2-82C21D122370}" dt="2024-03-03T19:32:51.823" v="420" actId="21"/>
          <ac:picMkLst>
            <pc:docMk/>
            <pc:sldMk cId="3124175302" sldId="438"/>
            <ac:picMk id="4100" creationId="{0D90A5AA-126A-946E-173A-9E784CEAB964}"/>
          </ac:picMkLst>
        </pc:picChg>
      </pc:sldChg>
      <pc:sldChg chg="addSp delSp modSp mod">
        <pc:chgData name="susmitha chowdary" userId="d76d1dceb7281878" providerId="LiveId" clId="{17082F10-9510-44D4-A8F2-82C21D122370}" dt="2024-03-03T23:48:43.539" v="2422" actId="255"/>
        <pc:sldMkLst>
          <pc:docMk/>
          <pc:sldMk cId="2701710032" sldId="439"/>
        </pc:sldMkLst>
        <pc:spChg chg="mod">
          <ac:chgData name="susmitha chowdary" userId="d76d1dceb7281878" providerId="LiveId" clId="{17082F10-9510-44D4-A8F2-82C21D122370}" dt="2024-03-03T23:44:55.910" v="2368"/>
          <ac:spMkLst>
            <pc:docMk/>
            <pc:sldMk cId="2701710032" sldId="439"/>
            <ac:spMk id="2" creationId="{06BE44FC-E43E-3153-168E-0A84BD9E6516}"/>
          </ac:spMkLst>
        </pc:spChg>
        <pc:spChg chg="add del mod">
          <ac:chgData name="susmitha chowdary" userId="d76d1dceb7281878" providerId="LiveId" clId="{17082F10-9510-44D4-A8F2-82C21D122370}" dt="2024-03-03T19:26:22.561" v="314"/>
          <ac:spMkLst>
            <pc:docMk/>
            <pc:sldMk cId="2701710032" sldId="439"/>
            <ac:spMk id="3" creationId="{0E14404A-57EE-9D83-1633-D224195E372E}"/>
          </ac:spMkLst>
        </pc:spChg>
        <pc:spChg chg="add del mod">
          <ac:chgData name="susmitha chowdary" userId="d76d1dceb7281878" providerId="LiveId" clId="{17082F10-9510-44D4-A8F2-82C21D122370}" dt="2024-03-03T19:28:34.513" v="320" actId="21"/>
          <ac:spMkLst>
            <pc:docMk/>
            <pc:sldMk cId="2701710032" sldId="439"/>
            <ac:spMk id="4" creationId="{D10EAAF4-CB5C-AB9D-32C2-60D0E90CD241}"/>
          </ac:spMkLst>
        </pc:spChg>
        <pc:spChg chg="add del mod">
          <ac:chgData name="susmitha chowdary" userId="d76d1dceb7281878" providerId="LiveId" clId="{17082F10-9510-44D4-A8F2-82C21D122370}" dt="2024-03-03T19:29:32.462" v="363" actId="21"/>
          <ac:spMkLst>
            <pc:docMk/>
            <pc:sldMk cId="2701710032" sldId="439"/>
            <ac:spMk id="5" creationId="{5EF8F5CA-26EF-C535-3BC8-1BBFB8E44E46}"/>
          </ac:spMkLst>
        </pc:spChg>
        <pc:spChg chg="add del mod">
          <ac:chgData name="susmitha chowdary" userId="d76d1dceb7281878" providerId="LiveId" clId="{17082F10-9510-44D4-A8F2-82C21D122370}" dt="2024-03-03T19:31:09.256" v="411" actId="21"/>
          <ac:spMkLst>
            <pc:docMk/>
            <pc:sldMk cId="2701710032" sldId="439"/>
            <ac:spMk id="6" creationId="{882579D5-1A20-9FF9-C74F-E42135EE50E2}"/>
          </ac:spMkLst>
        </pc:spChg>
        <pc:spChg chg="add mod">
          <ac:chgData name="susmitha chowdary" userId="d76d1dceb7281878" providerId="LiveId" clId="{17082F10-9510-44D4-A8F2-82C21D122370}" dt="2024-03-03T23:48:43.539" v="2422" actId="255"/>
          <ac:spMkLst>
            <pc:docMk/>
            <pc:sldMk cId="2701710032" sldId="439"/>
            <ac:spMk id="7" creationId="{5EF8F5CA-26EF-C535-3BC8-1BBFB8E44E46}"/>
          </ac:spMkLst>
        </pc:spChg>
        <pc:spChg chg="add mod ord">
          <ac:chgData name="susmitha chowdary" userId="d76d1dceb7281878" providerId="LiveId" clId="{17082F10-9510-44D4-A8F2-82C21D122370}" dt="2024-03-03T23:45:30.138" v="2370" actId="207"/>
          <ac:spMkLst>
            <pc:docMk/>
            <pc:sldMk cId="2701710032" sldId="439"/>
            <ac:spMk id="8" creationId="{857E1E5A-3020-4C3F-B7D8-48BFEA40AF76}"/>
          </ac:spMkLst>
        </pc:spChg>
        <pc:spChg chg="mod">
          <ac:chgData name="susmitha chowdary" userId="d76d1dceb7281878" providerId="LiveId" clId="{17082F10-9510-44D4-A8F2-82C21D122370}" dt="2024-03-03T23:48:19.703" v="2418" actId="255"/>
          <ac:spMkLst>
            <pc:docMk/>
            <pc:sldMk cId="2701710032" sldId="439"/>
            <ac:spMk id="15" creationId="{37F92FBB-F1A6-DCA3-4B03-5EA99AE4B0DD}"/>
          </ac:spMkLst>
        </pc:spChg>
        <pc:spChg chg="del mod">
          <ac:chgData name="susmitha chowdary" userId="d76d1dceb7281878" providerId="LiveId" clId="{17082F10-9510-44D4-A8F2-82C21D122370}" dt="2024-03-03T19:23:27.372" v="263" actId="21"/>
          <ac:spMkLst>
            <pc:docMk/>
            <pc:sldMk cId="2701710032" sldId="439"/>
            <ac:spMk id="16" creationId="{43E47AC3-3E43-6A30-A709-127578992F3E}"/>
          </ac:spMkLst>
        </pc:spChg>
        <pc:picChg chg="del">
          <ac:chgData name="susmitha chowdary" userId="d76d1dceb7281878" providerId="LiveId" clId="{17082F10-9510-44D4-A8F2-82C21D122370}" dt="2024-03-03T19:23:34.590" v="264" actId="21"/>
          <ac:picMkLst>
            <pc:docMk/>
            <pc:sldMk cId="2701710032" sldId="439"/>
            <ac:picMk id="4098" creationId="{2BBA5073-2ED6-64C8-96E6-A2D53BD0E5FE}"/>
          </ac:picMkLst>
        </pc:picChg>
        <pc:picChg chg="add del mod">
          <ac:chgData name="susmitha chowdary" userId="d76d1dceb7281878" providerId="LiveId" clId="{17082F10-9510-44D4-A8F2-82C21D122370}" dt="2024-03-03T19:36:38.744" v="433" actId="21"/>
          <ac:picMkLst>
            <pc:docMk/>
            <pc:sldMk cId="2701710032" sldId="439"/>
            <ac:picMk id="4100" creationId="{0D90A5AA-126A-946E-173A-9E784CEAB964}"/>
          </ac:picMkLst>
        </pc:picChg>
      </pc:sldChg>
      <pc:sldChg chg="addSp delSp modSp mod addCm delCm">
        <pc:chgData name="susmitha chowdary" userId="d76d1dceb7281878" providerId="LiveId" clId="{17082F10-9510-44D4-A8F2-82C21D122370}" dt="2024-03-04T00:12:04.888" v="2584" actId="207"/>
        <pc:sldMkLst>
          <pc:docMk/>
          <pc:sldMk cId="3457628484" sldId="440"/>
        </pc:sldMkLst>
        <pc:spChg chg="mod">
          <ac:chgData name="susmitha chowdary" userId="d76d1dceb7281878" providerId="LiveId" clId="{17082F10-9510-44D4-A8F2-82C21D122370}" dt="2024-03-03T23:44:55.910" v="2368"/>
          <ac:spMkLst>
            <pc:docMk/>
            <pc:sldMk cId="3457628484" sldId="440"/>
            <ac:spMk id="2" creationId="{616BFA23-AB5B-BA88-E233-DE14DED5A297}"/>
          </ac:spMkLst>
        </pc:spChg>
        <pc:spChg chg="mod">
          <ac:chgData name="susmitha chowdary" userId="d76d1dceb7281878" providerId="LiveId" clId="{17082F10-9510-44D4-A8F2-82C21D122370}" dt="2024-03-04T00:08:44.853" v="2555" actId="207"/>
          <ac:spMkLst>
            <pc:docMk/>
            <pc:sldMk cId="3457628484" sldId="440"/>
            <ac:spMk id="3" creationId="{160027CB-3C27-FC4C-AEF9-685A21EA1B94}"/>
          </ac:spMkLst>
        </pc:spChg>
        <pc:spChg chg="del mod">
          <ac:chgData name="susmitha chowdary" userId="d76d1dceb7281878" providerId="LiveId" clId="{17082F10-9510-44D4-A8F2-82C21D122370}" dt="2024-03-03T19:46:12.640" v="528" actId="21"/>
          <ac:spMkLst>
            <pc:docMk/>
            <pc:sldMk cId="3457628484" sldId="440"/>
            <ac:spMk id="4" creationId="{7B25569D-4B51-26CD-C967-65D3F4059DB9}"/>
          </ac:spMkLst>
        </pc:spChg>
        <pc:spChg chg="add mod">
          <ac:chgData name="susmitha chowdary" userId="d76d1dceb7281878" providerId="LiveId" clId="{17082F10-9510-44D4-A8F2-82C21D122370}" dt="2024-03-04T00:10:40.291" v="2572" actId="207"/>
          <ac:spMkLst>
            <pc:docMk/>
            <pc:sldMk cId="3457628484" sldId="440"/>
            <ac:spMk id="6" creationId="{6FF71307-D367-3E36-BD51-B35E1A1AA9A2}"/>
          </ac:spMkLst>
        </pc:spChg>
        <pc:spChg chg="add del mod">
          <ac:chgData name="susmitha chowdary" userId="d76d1dceb7281878" providerId="LiveId" clId="{17082F10-9510-44D4-A8F2-82C21D122370}" dt="2024-03-03T19:46:04.682" v="527" actId="21"/>
          <ac:spMkLst>
            <pc:docMk/>
            <pc:sldMk cId="3457628484" sldId="440"/>
            <ac:spMk id="7" creationId="{4FBA32F3-FB53-8874-37B6-1E40DD2D6DA3}"/>
          </ac:spMkLst>
        </pc:spChg>
        <pc:spChg chg="add mod">
          <ac:chgData name="susmitha chowdary" userId="d76d1dceb7281878" providerId="LiveId" clId="{17082F10-9510-44D4-A8F2-82C21D122370}" dt="2024-03-04T00:10:45.277" v="2573" actId="207"/>
          <ac:spMkLst>
            <pc:docMk/>
            <pc:sldMk cId="3457628484" sldId="440"/>
            <ac:spMk id="8" creationId="{F7E8523A-100E-B633-88FE-03789F113210}"/>
          </ac:spMkLst>
        </pc:spChg>
        <pc:spChg chg="add mod">
          <ac:chgData name="susmitha chowdary" userId="d76d1dceb7281878" providerId="LiveId" clId="{17082F10-9510-44D4-A8F2-82C21D122370}" dt="2024-03-04T00:10:55.298" v="2574" actId="207"/>
          <ac:spMkLst>
            <pc:docMk/>
            <pc:sldMk cId="3457628484" sldId="440"/>
            <ac:spMk id="9" creationId="{12F9C1E3-03DF-C675-3ACF-FA708911784A}"/>
          </ac:spMkLst>
        </pc:spChg>
        <pc:spChg chg="add mod">
          <ac:chgData name="susmitha chowdary" userId="d76d1dceb7281878" providerId="LiveId" clId="{17082F10-9510-44D4-A8F2-82C21D122370}" dt="2024-03-04T00:11:38.343" v="2581" actId="207"/>
          <ac:spMkLst>
            <pc:docMk/>
            <pc:sldMk cId="3457628484" sldId="440"/>
            <ac:spMk id="10" creationId="{2608A527-9703-C4D0-31BB-80A689510B26}"/>
          </ac:spMkLst>
        </pc:spChg>
        <pc:spChg chg="add mod">
          <ac:chgData name="susmitha chowdary" userId="d76d1dceb7281878" providerId="LiveId" clId="{17082F10-9510-44D4-A8F2-82C21D122370}" dt="2024-03-04T00:12:04.888" v="2584" actId="207"/>
          <ac:spMkLst>
            <pc:docMk/>
            <pc:sldMk cId="3457628484" sldId="440"/>
            <ac:spMk id="11" creationId="{9A8CDCE9-774D-6CBF-87D4-4587FD2294F1}"/>
          </ac:spMkLst>
        </pc:spChg>
        <pc:spChg chg="add mod">
          <ac:chgData name="susmitha chowdary" userId="d76d1dceb7281878" providerId="LiveId" clId="{17082F10-9510-44D4-A8F2-82C21D122370}" dt="2024-03-04T00:11:57.157" v="2583" actId="207"/>
          <ac:spMkLst>
            <pc:docMk/>
            <pc:sldMk cId="3457628484" sldId="440"/>
            <ac:spMk id="12" creationId="{A4F2B8C8-315A-DC5B-57B2-7AFDA424200D}"/>
          </ac:spMkLst>
        </pc:spChg>
        <pc:spChg chg="add mod">
          <ac:chgData name="susmitha chowdary" userId="d76d1dceb7281878" providerId="LiveId" clId="{17082F10-9510-44D4-A8F2-82C21D122370}" dt="2024-03-04T00:11:46.433" v="2582" actId="207"/>
          <ac:spMkLst>
            <pc:docMk/>
            <pc:sldMk cId="3457628484" sldId="440"/>
            <ac:spMk id="13" creationId="{566D7738-7389-CBC0-74D4-0CA0BA0EF844}"/>
          </ac:spMkLst>
        </pc:spChg>
        <pc:spChg chg="add mod">
          <ac:chgData name="susmitha chowdary" userId="d76d1dceb7281878" providerId="LiveId" clId="{17082F10-9510-44D4-A8F2-82C21D122370}" dt="2024-03-04T00:11:30.016" v="2580" actId="207"/>
          <ac:spMkLst>
            <pc:docMk/>
            <pc:sldMk cId="3457628484" sldId="440"/>
            <ac:spMk id="14" creationId="{C9CC9A1F-0D0C-7034-7206-A551B020444F}"/>
          </ac:spMkLst>
        </pc:spChg>
        <pc:spChg chg="add mod">
          <ac:chgData name="susmitha chowdary" userId="d76d1dceb7281878" providerId="LiveId" clId="{17082F10-9510-44D4-A8F2-82C21D122370}" dt="2024-03-03T19:48:28.049" v="553" actId="1076"/>
          <ac:spMkLst>
            <pc:docMk/>
            <pc:sldMk cId="3457628484" sldId="440"/>
            <ac:spMk id="15" creationId="{39105A12-8BD4-8E98-F85E-D31E81A1890E}"/>
          </ac:spMkLst>
        </pc:spChg>
        <pc:spChg chg="add del mod">
          <ac:chgData name="susmitha chowdary" userId="d76d1dceb7281878" providerId="LiveId" clId="{17082F10-9510-44D4-A8F2-82C21D122370}" dt="2024-03-03T19:54:56.814" v="618" actId="21"/>
          <ac:spMkLst>
            <pc:docMk/>
            <pc:sldMk cId="3457628484" sldId="440"/>
            <ac:spMk id="16" creationId="{3A5CF2F5-52CE-688B-D833-48DDCE07B972}"/>
          </ac:spMkLst>
        </pc:spChg>
        <pc:spChg chg="add mod">
          <ac:chgData name="susmitha chowdary" userId="d76d1dceb7281878" providerId="LiveId" clId="{17082F10-9510-44D4-A8F2-82C21D122370}" dt="2024-03-03T19:49:21.869" v="561" actId="1076"/>
          <ac:spMkLst>
            <pc:docMk/>
            <pc:sldMk cId="3457628484" sldId="440"/>
            <ac:spMk id="17" creationId="{285B4BDA-5F12-89BC-8539-591F00DB1752}"/>
          </ac:spMkLst>
        </pc:spChg>
        <pc:spChg chg="add mod">
          <ac:chgData name="susmitha chowdary" userId="d76d1dceb7281878" providerId="LiveId" clId="{17082F10-9510-44D4-A8F2-82C21D122370}" dt="2024-03-03T19:49:32.076" v="564" actId="1076"/>
          <ac:spMkLst>
            <pc:docMk/>
            <pc:sldMk cId="3457628484" sldId="440"/>
            <ac:spMk id="18" creationId="{1B87A2F2-0115-C5B9-25F0-A2153BEFE305}"/>
          </ac:spMkLst>
        </pc:spChg>
        <pc:spChg chg="add del mod">
          <ac:chgData name="susmitha chowdary" userId="d76d1dceb7281878" providerId="LiveId" clId="{17082F10-9510-44D4-A8F2-82C21D122370}" dt="2024-03-03T19:50:42.230" v="576" actId="21"/>
          <ac:spMkLst>
            <pc:docMk/>
            <pc:sldMk cId="3457628484" sldId="440"/>
            <ac:spMk id="19" creationId="{FB692C65-CCE2-7A7E-8994-AB9F274BCC71}"/>
          </ac:spMkLst>
        </pc:spChg>
        <pc:spChg chg="add del mod">
          <ac:chgData name="susmitha chowdary" userId="d76d1dceb7281878" providerId="LiveId" clId="{17082F10-9510-44D4-A8F2-82C21D122370}" dt="2024-03-03T19:54:12.394" v="610" actId="21"/>
          <ac:spMkLst>
            <pc:docMk/>
            <pc:sldMk cId="3457628484" sldId="440"/>
            <ac:spMk id="20" creationId="{E6BA7DA0-E904-22AC-29B4-B36CE8A734BA}"/>
          </ac:spMkLst>
        </pc:spChg>
        <pc:spChg chg="add mod">
          <ac:chgData name="susmitha chowdary" userId="d76d1dceb7281878" providerId="LiveId" clId="{17082F10-9510-44D4-A8F2-82C21D122370}" dt="2024-03-03T19:52:56.357" v="597" actId="14100"/>
          <ac:spMkLst>
            <pc:docMk/>
            <pc:sldMk cId="3457628484" sldId="440"/>
            <ac:spMk id="21" creationId="{8970C80D-1C44-59BE-D5A9-1489F538ACF4}"/>
          </ac:spMkLst>
        </pc:spChg>
        <pc:spChg chg="add del mod">
          <ac:chgData name="susmitha chowdary" userId="d76d1dceb7281878" providerId="LiveId" clId="{17082F10-9510-44D4-A8F2-82C21D122370}" dt="2024-03-03T19:54:49.362" v="616" actId="21"/>
          <ac:spMkLst>
            <pc:docMk/>
            <pc:sldMk cId="3457628484" sldId="440"/>
            <ac:spMk id="22" creationId="{19EE06A2-D457-226F-052C-906F2CAE9073}"/>
          </ac:spMkLst>
        </pc:spChg>
        <pc:spChg chg="add mod">
          <ac:chgData name="susmitha chowdary" userId="d76d1dceb7281878" providerId="LiveId" clId="{17082F10-9510-44D4-A8F2-82C21D122370}" dt="2024-03-03T19:55:38.654" v="626" actId="14100"/>
          <ac:spMkLst>
            <pc:docMk/>
            <pc:sldMk cId="3457628484" sldId="440"/>
            <ac:spMk id="23" creationId="{DF2EDFFA-AA34-134F-DE72-9D1B6C2973C5}"/>
          </ac:spMkLst>
        </pc:spChg>
        <pc:spChg chg="add del mod">
          <ac:chgData name="susmitha chowdary" userId="d76d1dceb7281878" providerId="LiveId" clId="{17082F10-9510-44D4-A8F2-82C21D122370}" dt="2024-03-03T19:56:12.495" v="630" actId="21"/>
          <ac:spMkLst>
            <pc:docMk/>
            <pc:sldMk cId="3457628484" sldId="440"/>
            <ac:spMk id="24" creationId="{87DF3E87-94EB-A08C-0B8A-7FE5D1AAF9BC}"/>
          </ac:spMkLst>
        </pc:spChg>
        <pc:spChg chg="add del mod">
          <ac:chgData name="susmitha chowdary" userId="d76d1dceb7281878" providerId="LiveId" clId="{17082F10-9510-44D4-A8F2-82C21D122370}" dt="2024-03-03T20:01:38.094" v="660" actId="21"/>
          <ac:spMkLst>
            <pc:docMk/>
            <pc:sldMk cId="3457628484" sldId="440"/>
            <ac:spMk id="25" creationId="{E3280130-72D8-836B-89E6-2ACF6B12D024}"/>
          </ac:spMkLst>
        </pc:spChg>
        <pc:spChg chg="add del mod">
          <ac:chgData name="susmitha chowdary" userId="d76d1dceb7281878" providerId="LiveId" clId="{17082F10-9510-44D4-A8F2-82C21D122370}" dt="2024-03-03T19:58:18.918" v="638" actId="21"/>
          <ac:spMkLst>
            <pc:docMk/>
            <pc:sldMk cId="3457628484" sldId="440"/>
            <ac:spMk id="26" creationId="{4704EF10-CBAE-DFF4-6F86-47A22704E696}"/>
          </ac:spMkLst>
        </pc:spChg>
        <pc:spChg chg="add del mod">
          <ac:chgData name="susmitha chowdary" userId="d76d1dceb7281878" providerId="LiveId" clId="{17082F10-9510-44D4-A8F2-82C21D122370}" dt="2024-03-03T19:59:54.052" v="653" actId="21"/>
          <ac:spMkLst>
            <pc:docMk/>
            <pc:sldMk cId="3457628484" sldId="440"/>
            <ac:spMk id="27" creationId="{1B8077C5-B1EE-6389-527E-69F588B2E692}"/>
          </ac:spMkLst>
        </pc:spChg>
        <pc:spChg chg="add del mod">
          <ac:chgData name="susmitha chowdary" userId="d76d1dceb7281878" providerId="LiveId" clId="{17082F10-9510-44D4-A8F2-82C21D122370}" dt="2024-03-03T20:00:59.637" v="659" actId="21"/>
          <ac:spMkLst>
            <pc:docMk/>
            <pc:sldMk cId="3457628484" sldId="440"/>
            <ac:spMk id="28" creationId="{8982E243-6ED6-D1EF-88F6-8233F94BD685}"/>
          </ac:spMkLst>
        </pc:spChg>
        <pc:spChg chg="add del mod">
          <ac:chgData name="susmitha chowdary" userId="d76d1dceb7281878" providerId="LiveId" clId="{17082F10-9510-44D4-A8F2-82C21D122370}" dt="2024-03-03T20:02:20.784" v="666" actId="21"/>
          <ac:spMkLst>
            <pc:docMk/>
            <pc:sldMk cId="3457628484" sldId="440"/>
            <ac:spMk id="29" creationId="{CC31BC4C-5F12-7636-A691-B99A39DFB5ED}"/>
          </ac:spMkLst>
        </pc:spChg>
        <pc:spChg chg="add mod">
          <ac:chgData name="susmitha chowdary" userId="d76d1dceb7281878" providerId="LiveId" clId="{17082F10-9510-44D4-A8F2-82C21D122370}" dt="2024-03-03T20:39:00.916" v="1461" actId="1076"/>
          <ac:spMkLst>
            <pc:docMk/>
            <pc:sldMk cId="3457628484" sldId="440"/>
            <ac:spMk id="30" creationId="{DA66075B-A4A1-4464-71D1-AAFAD5DF12DF}"/>
          </ac:spMkLst>
        </pc:spChg>
        <pc:spChg chg="add del">
          <ac:chgData name="susmitha chowdary" userId="d76d1dceb7281878" providerId="LiveId" clId="{17082F10-9510-44D4-A8F2-82C21D122370}" dt="2024-03-03T20:04:40.595" v="680" actId="21"/>
          <ac:spMkLst>
            <pc:docMk/>
            <pc:sldMk cId="3457628484" sldId="440"/>
            <ac:spMk id="32" creationId="{50468C3E-23D1-5A10-FCB5-9960CD5EF95D}"/>
          </ac:spMkLst>
        </pc:spChg>
        <pc:spChg chg="add mod">
          <ac:chgData name="susmitha chowdary" userId="d76d1dceb7281878" providerId="LiveId" clId="{17082F10-9510-44D4-A8F2-82C21D122370}" dt="2024-03-03T20:04:31.582" v="678"/>
          <ac:spMkLst>
            <pc:docMk/>
            <pc:sldMk cId="3457628484" sldId="440"/>
            <ac:spMk id="33" creationId="{F939F205-7434-BACE-66B5-3053F4B8B655}"/>
          </ac:spMkLst>
        </pc:spChg>
        <pc:spChg chg="add del mod">
          <ac:chgData name="susmitha chowdary" userId="d76d1dceb7281878" providerId="LiveId" clId="{17082F10-9510-44D4-A8F2-82C21D122370}" dt="2024-03-03T20:18:16.357" v="742"/>
          <ac:spMkLst>
            <pc:docMk/>
            <pc:sldMk cId="3457628484" sldId="440"/>
            <ac:spMk id="34" creationId="{50468C3E-23D1-5A10-FCB5-9960CD5EF95D}"/>
          </ac:spMkLst>
        </pc:spChg>
        <pc:spChg chg="add del mod">
          <ac:chgData name="susmitha chowdary" userId="d76d1dceb7281878" providerId="LiveId" clId="{17082F10-9510-44D4-A8F2-82C21D122370}" dt="2024-03-03T20:11:40.771" v="713"/>
          <ac:spMkLst>
            <pc:docMk/>
            <pc:sldMk cId="3457628484" sldId="440"/>
            <ac:spMk id="36" creationId="{15E8B196-9667-B4D2-69AA-52FCEEA75D50}"/>
          </ac:spMkLst>
        </pc:spChg>
        <pc:spChg chg="add del mod">
          <ac:chgData name="susmitha chowdary" userId="d76d1dceb7281878" providerId="LiveId" clId="{17082F10-9510-44D4-A8F2-82C21D122370}" dt="2024-03-03T20:24:17.378" v="760"/>
          <ac:spMkLst>
            <pc:docMk/>
            <pc:sldMk cId="3457628484" sldId="440"/>
            <ac:spMk id="37" creationId="{B1C5CAB0-E75C-AEF5-7EAC-D650F1E31776}"/>
          </ac:spMkLst>
        </pc:spChg>
        <pc:spChg chg="add del mod">
          <ac:chgData name="susmitha chowdary" userId="d76d1dceb7281878" providerId="LiveId" clId="{17082F10-9510-44D4-A8F2-82C21D122370}" dt="2024-03-03T20:25:36.567" v="783"/>
          <ac:spMkLst>
            <pc:docMk/>
            <pc:sldMk cId="3457628484" sldId="440"/>
            <ac:spMk id="38" creationId="{D9C651A5-A6BE-A156-EDD1-FFECC072BCA6}"/>
          </ac:spMkLst>
        </pc:spChg>
        <pc:spChg chg="add mod">
          <ac:chgData name="susmitha chowdary" userId="d76d1dceb7281878" providerId="LiveId" clId="{17082F10-9510-44D4-A8F2-82C21D122370}" dt="2024-03-03T20:26:15.275" v="789" actId="255"/>
          <ac:spMkLst>
            <pc:docMk/>
            <pc:sldMk cId="3457628484" sldId="440"/>
            <ac:spMk id="39" creationId="{ABA42342-0506-B526-8314-B11985123910}"/>
          </ac:spMkLst>
        </pc:spChg>
        <pc:spChg chg="add mod">
          <ac:chgData name="susmitha chowdary" userId="d76d1dceb7281878" providerId="LiveId" clId="{17082F10-9510-44D4-A8F2-82C21D122370}" dt="2024-03-03T20:39:58.117" v="1471" actId="20577"/>
          <ac:spMkLst>
            <pc:docMk/>
            <pc:sldMk cId="3457628484" sldId="440"/>
            <ac:spMk id="40" creationId="{F9B55D27-DD48-B93D-B8C3-9B6B012651A6}"/>
          </ac:spMkLst>
        </pc:spChg>
        <pc:spChg chg="add mod">
          <ac:chgData name="susmitha chowdary" userId="d76d1dceb7281878" providerId="LiveId" clId="{17082F10-9510-44D4-A8F2-82C21D122370}" dt="2024-03-03T20:39:47.262" v="1468" actId="255"/>
          <ac:spMkLst>
            <pc:docMk/>
            <pc:sldMk cId="3457628484" sldId="440"/>
            <ac:spMk id="41" creationId="{33F67165-BC1C-2891-33B2-A35069C414D9}"/>
          </ac:spMkLst>
        </pc:spChg>
        <pc:spChg chg="add mod">
          <ac:chgData name="susmitha chowdary" userId="d76d1dceb7281878" providerId="LiveId" clId="{17082F10-9510-44D4-A8F2-82C21D122370}" dt="2024-03-03T20:34:01.894" v="1181" actId="20577"/>
          <ac:spMkLst>
            <pc:docMk/>
            <pc:sldMk cId="3457628484" sldId="440"/>
            <ac:spMk id="42" creationId="{20C60B8F-6492-E8D7-FAC8-8328690881D7}"/>
          </ac:spMkLst>
        </pc:spChg>
        <pc:spChg chg="add mod">
          <ac:chgData name="susmitha chowdary" userId="d76d1dceb7281878" providerId="LiveId" clId="{17082F10-9510-44D4-A8F2-82C21D122370}" dt="2024-03-03T20:35:38.327" v="1281" actId="20577"/>
          <ac:spMkLst>
            <pc:docMk/>
            <pc:sldMk cId="3457628484" sldId="440"/>
            <ac:spMk id="43" creationId="{E789FF87-76AB-361C-846E-BEBA47C899E2}"/>
          </ac:spMkLst>
        </pc:spChg>
        <pc:spChg chg="add mod">
          <ac:chgData name="susmitha chowdary" userId="d76d1dceb7281878" providerId="LiveId" clId="{17082F10-9510-44D4-A8F2-82C21D122370}" dt="2024-03-03T20:37:05.172" v="1369" actId="1076"/>
          <ac:spMkLst>
            <pc:docMk/>
            <pc:sldMk cId="3457628484" sldId="440"/>
            <ac:spMk id="44" creationId="{18C6F014-CC97-3640-BE15-FEACEDF0BBFD}"/>
          </ac:spMkLst>
        </pc:spChg>
        <pc:spChg chg="add mod">
          <ac:chgData name="susmitha chowdary" userId="d76d1dceb7281878" providerId="LiveId" clId="{17082F10-9510-44D4-A8F2-82C21D122370}" dt="2024-03-03T20:39:38.788" v="1467" actId="1076"/>
          <ac:spMkLst>
            <pc:docMk/>
            <pc:sldMk cId="3457628484" sldId="440"/>
            <ac:spMk id="45" creationId="{C84F8280-D8BA-1B5C-638F-0D510AF8A81F}"/>
          </ac:spMkLst>
        </pc:spChg>
        <pc:picChg chg="add del mod">
          <ac:chgData name="susmitha chowdary" userId="d76d1dceb7281878" providerId="LiveId" clId="{17082F10-9510-44D4-A8F2-82C21D122370}" dt="2024-03-03T19:39:00.663" v="509" actId="21"/>
          <ac:picMkLst>
            <pc:docMk/>
            <pc:sldMk cId="3457628484" sldId="440"/>
            <ac:picMk id="5" creationId="{DCEDFBC4-CE8F-13B1-B308-2434B7DA0C1B}"/>
          </ac:picMkLst>
        </pc:picChg>
      </pc:sldChg>
      <pc:sldChg chg="addSp delSp modSp del">
        <pc:chgData name="susmitha chowdary" userId="d76d1dceb7281878" providerId="LiveId" clId="{17082F10-9510-44D4-A8F2-82C21D122370}" dt="2024-03-03T23:25:20.169" v="2253" actId="2696"/>
        <pc:sldMkLst>
          <pc:docMk/>
          <pc:sldMk cId="2470345671" sldId="441"/>
        </pc:sldMkLst>
        <pc:picChg chg="add mod">
          <ac:chgData name="susmitha chowdary" userId="d76d1dceb7281878" providerId="LiveId" clId="{17082F10-9510-44D4-A8F2-82C21D122370}" dt="2024-03-03T19:36:45.586" v="436" actId="1076"/>
          <ac:picMkLst>
            <pc:docMk/>
            <pc:sldMk cId="2470345671" sldId="441"/>
            <ac:picMk id="5" creationId="{0D90A5AA-126A-946E-173A-9E784CEAB964}"/>
          </ac:picMkLst>
        </pc:picChg>
        <pc:picChg chg="add mod">
          <ac:chgData name="susmitha chowdary" userId="d76d1dceb7281878" providerId="LiveId" clId="{17082F10-9510-44D4-A8F2-82C21D122370}" dt="2024-03-03T19:36:43.983" v="435" actId="1076"/>
          <ac:picMkLst>
            <pc:docMk/>
            <pc:sldMk cId="2470345671" sldId="441"/>
            <ac:picMk id="1030" creationId="{66557B7F-8096-C2BF-1B0C-366361307B8E}"/>
          </ac:picMkLst>
        </pc:picChg>
        <pc:picChg chg="del">
          <ac:chgData name="susmitha chowdary" userId="d76d1dceb7281878" providerId="LiveId" clId="{17082F10-9510-44D4-A8F2-82C21D122370}" dt="2024-03-03T19:16:50.174" v="3" actId="21"/>
          <ac:picMkLst>
            <pc:docMk/>
            <pc:sldMk cId="2470345671" sldId="441"/>
            <ac:picMk id="4100" creationId="{0D90A5AA-126A-946E-173A-9E784CEAB964}"/>
          </ac:picMkLst>
        </pc:picChg>
      </pc:sldChg>
      <pc:sldChg chg="addSp delSp modSp mod ord">
        <pc:chgData name="susmitha chowdary" userId="d76d1dceb7281878" providerId="LiveId" clId="{17082F10-9510-44D4-A8F2-82C21D122370}" dt="2024-03-03T23:59:46.130" v="2515" actId="14100"/>
        <pc:sldMkLst>
          <pc:docMk/>
          <pc:sldMk cId="3421864832" sldId="442"/>
        </pc:sldMkLst>
        <pc:spChg chg="mod">
          <ac:chgData name="susmitha chowdary" userId="d76d1dceb7281878" providerId="LiveId" clId="{17082F10-9510-44D4-A8F2-82C21D122370}" dt="2024-03-03T23:44:55.910" v="2368"/>
          <ac:spMkLst>
            <pc:docMk/>
            <pc:sldMk cId="3421864832" sldId="442"/>
            <ac:spMk id="2" creationId="{DFEF2AD9-EC94-1F3D-3B79-64938E47AD43}"/>
          </ac:spMkLst>
        </pc:spChg>
        <pc:spChg chg="mod">
          <ac:chgData name="susmitha chowdary" userId="d76d1dceb7281878" providerId="LiveId" clId="{17082F10-9510-44D4-A8F2-82C21D122370}" dt="2024-03-03T23:59:46.130" v="2515" actId="14100"/>
          <ac:spMkLst>
            <pc:docMk/>
            <pc:sldMk cId="3421864832" sldId="442"/>
            <ac:spMk id="3" creationId="{4F465791-02C3-85CB-EC2D-AE1D097AD894}"/>
          </ac:spMkLst>
        </pc:spChg>
        <pc:spChg chg="del mod">
          <ac:chgData name="susmitha chowdary" userId="d76d1dceb7281878" providerId="LiveId" clId="{17082F10-9510-44D4-A8F2-82C21D122370}" dt="2024-03-03T21:06:29.442" v="1474" actId="21"/>
          <ac:spMkLst>
            <pc:docMk/>
            <pc:sldMk cId="3421864832" sldId="442"/>
            <ac:spMk id="4" creationId="{607CC286-7253-B31F-DFE6-802920A9FC68}"/>
          </ac:spMkLst>
        </pc:spChg>
        <pc:spChg chg="del mod">
          <ac:chgData name="susmitha chowdary" userId="d76d1dceb7281878" providerId="LiveId" clId="{17082F10-9510-44D4-A8F2-82C21D122370}" dt="2024-03-03T21:06:40.675" v="1476" actId="21"/>
          <ac:spMkLst>
            <pc:docMk/>
            <pc:sldMk cId="3421864832" sldId="442"/>
            <ac:spMk id="5" creationId="{A6D75BC5-46CC-A36D-B72E-AE0A832FACB9}"/>
          </ac:spMkLst>
        </pc:spChg>
        <pc:spChg chg="add mod">
          <ac:chgData name="susmitha chowdary" userId="d76d1dceb7281878" providerId="LiveId" clId="{17082F10-9510-44D4-A8F2-82C21D122370}" dt="2024-03-03T21:09:54.113" v="1538" actId="113"/>
          <ac:spMkLst>
            <pc:docMk/>
            <pc:sldMk cId="3421864832" sldId="442"/>
            <ac:spMk id="6" creationId="{BD2E4AAF-1C9D-C873-ADED-AE0E239E88E3}"/>
          </ac:spMkLst>
        </pc:spChg>
        <pc:spChg chg="add mod">
          <ac:chgData name="susmitha chowdary" userId="d76d1dceb7281878" providerId="LiveId" clId="{17082F10-9510-44D4-A8F2-82C21D122370}" dt="2024-03-03T21:12:57.860" v="1581" actId="1076"/>
          <ac:spMkLst>
            <pc:docMk/>
            <pc:sldMk cId="3421864832" sldId="442"/>
            <ac:spMk id="7" creationId="{CE1388AE-FE75-5C3A-86D2-F4E16812775C}"/>
          </ac:spMkLst>
        </pc:spChg>
        <pc:spChg chg="add mod">
          <ac:chgData name="susmitha chowdary" userId="d76d1dceb7281878" providerId="LiveId" clId="{17082F10-9510-44D4-A8F2-82C21D122370}" dt="2024-03-03T21:22:50.817" v="1629" actId="1076"/>
          <ac:spMkLst>
            <pc:docMk/>
            <pc:sldMk cId="3421864832" sldId="442"/>
            <ac:spMk id="8" creationId="{16FAD510-0EC5-1488-8E2A-51F07DE44B62}"/>
          </ac:spMkLst>
        </pc:spChg>
        <pc:picChg chg="add mod">
          <ac:chgData name="susmitha chowdary" userId="d76d1dceb7281878" providerId="LiveId" clId="{17082F10-9510-44D4-A8F2-82C21D122370}" dt="2024-03-03T21:12:13.361" v="1541" actId="1076"/>
          <ac:picMkLst>
            <pc:docMk/>
            <pc:sldMk cId="3421864832" sldId="442"/>
            <ac:picMk id="3074" creationId="{135D6706-8950-1800-AF5F-D4073009010A}"/>
          </ac:picMkLst>
        </pc:picChg>
        <pc:picChg chg="add mod">
          <ac:chgData name="susmitha chowdary" userId="d76d1dceb7281878" providerId="LiveId" clId="{17082F10-9510-44D4-A8F2-82C21D122370}" dt="2024-03-03T21:16:32.016" v="1589" actId="1076"/>
          <ac:picMkLst>
            <pc:docMk/>
            <pc:sldMk cId="3421864832" sldId="442"/>
            <ac:picMk id="3076" creationId="{4FCB7F7F-5CFB-D678-AE81-28BDC1C14D00}"/>
          </ac:picMkLst>
        </pc:picChg>
        <pc:picChg chg="add mod">
          <ac:chgData name="susmitha chowdary" userId="d76d1dceb7281878" providerId="LiveId" clId="{17082F10-9510-44D4-A8F2-82C21D122370}" dt="2024-03-03T21:19:26.392" v="1596" actId="1076"/>
          <ac:picMkLst>
            <pc:docMk/>
            <pc:sldMk cId="3421864832" sldId="442"/>
            <ac:picMk id="3078" creationId="{DDDC6FC9-F7B9-4ED8-5A60-3C3F2FC4D172}"/>
          </ac:picMkLst>
        </pc:picChg>
        <pc:picChg chg="add mod">
          <ac:chgData name="susmitha chowdary" userId="d76d1dceb7281878" providerId="LiveId" clId="{17082F10-9510-44D4-A8F2-82C21D122370}" dt="2024-03-03T21:21:10.149" v="1599" actId="1076"/>
          <ac:picMkLst>
            <pc:docMk/>
            <pc:sldMk cId="3421864832" sldId="442"/>
            <ac:picMk id="3080" creationId="{A50D8A6F-5B27-1D13-5797-3B83364E7CAE}"/>
          </ac:picMkLst>
        </pc:picChg>
        <pc:picChg chg="add mod">
          <ac:chgData name="susmitha chowdary" userId="d76d1dceb7281878" providerId="LiveId" clId="{17082F10-9510-44D4-A8F2-82C21D122370}" dt="2024-03-03T21:24:28.494" v="1634" actId="1076"/>
          <ac:picMkLst>
            <pc:docMk/>
            <pc:sldMk cId="3421864832" sldId="442"/>
            <ac:picMk id="3082" creationId="{4830F093-E1AE-3715-996A-AEBF36698146}"/>
          </ac:picMkLst>
        </pc:picChg>
      </pc:sldChg>
      <pc:sldChg chg="addSp delSp modSp mod ord">
        <pc:chgData name="susmitha chowdary" userId="d76d1dceb7281878" providerId="LiveId" clId="{17082F10-9510-44D4-A8F2-82C21D122370}" dt="2024-03-04T01:11:17.999" v="2616" actId="1076"/>
        <pc:sldMkLst>
          <pc:docMk/>
          <pc:sldMk cId="4154249392" sldId="443"/>
        </pc:sldMkLst>
        <pc:spChg chg="mod">
          <ac:chgData name="susmitha chowdary" userId="d76d1dceb7281878" providerId="LiveId" clId="{17082F10-9510-44D4-A8F2-82C21D122370}" dt="2024-03-03T23:44:55.910" v="2368"/>
          <ac:spMkLst>
            <pc:docMk/>
            <pc:sldMk cId="4154249392" sldId="443"/>
            <ac:spMk id="2" creationId="{71E04509-99F0-B7A3-5C7A-C5A63504613A}"/>
          </ac:spMkLst>
        </pc:spChg>
        <pc:spChg chg="mod">
          <ac:chgData name="susmitha chowdary" userId="d76d1dceb7281878" providerId="LiveId" clId="{17082F10-9510-44D4-A8F2-82C21D122370}" dt="2024-03-04T01:11:17.999" v="2616" actId="1076"/>
          <ac:spMkLst>
            <pc:docMk/>
            <pc:sldMk cId="4154249392" sldId="443"/>
            <ac:spMk id="3" creationId="{B1945D54-A284-835B-B949-4F6D36F3825F}"/>
          </ac:spMkLst>
        </pc:spChg>
        <pc:spChg chg="add mod">
          <ac:chgData name="susmitha chowdary" userId="d76d1dceb7281878" providerId="LiveId" clId="{17082F10-9510-44D4-A8F2-82C21D122370}" dt="2024-03-04T00:09:19.149" v="2559" actId="207"/>
          <ac:spMkLst>
            <pc:docMk/>
            <pc:sldMk cId="4154249392" sldId="443"/>
            <ac:spMk id="4" creationId="{7D0E7BD1-FE18-34DD-E57F-4E16F9954C96}"/>
          </ac:spMkLst>
        </pc:spChg>
        <pc:spChg chg="del mod">
          <ac:chgData name="susmitha chowdary" userId="d76d1dceb7281878" providerId="LiveId" clId="{17082F10-9510-44D4-A8F2-82C21D122370}" dt="2024-03-03T21:25:04.868" v="1673" actId="21"/>
          <ac:spMkLst>
            <pc:docMk/>
            <pc:sldMk cId="4154249392" sldId="443"/>
            <ac:spMk id="5" creationId="{24041F6D-09FB-DE91-905B-ACA52F64E5B8}"/>
          </ac:spMkLst>
        </pc:spChg>
        <pc:spChg chg="add del mod">
          <ac:chgData name="susmitha chowdary" userId="d76d1dceb7281878" providerId="LiveId" clId="{17082F10-9510-44D4-A8F2-82C21D122370}" dt="2024-03-03T21:29:47.215" v="1698" actId="478"/>
          <ac:spMkLst>
            <pc:docMk/>
            <pc:sldMk cId="4154249392" sldId="443"/>
            <ac:spMk id="6" creationId="{CDC6C570-888A-A9A4-69C3-6EA7CE119B9E}"/>
          </ac:spMkLst>
        </pc:spChg>
        <pc:spChg chg="add mod">
          <ac:chgData name="susmitha chowdary" userId="d76d1dceb7281878" providerId="LiveId" clId="{17082F10-9510-44D4-A8F2-82C21D122370}" dt="2024-03-04T00:09:27.463" v="2560" actId="207"/>
          <ac:spMkLst>
            <pc:docMk/>
            <pc:sldMk cId="4154249392" sldId="443"/>
            <ac:spMk id="7" creationId="{58EAD4E2-40BB-4B8C-E82E-051C2D447759}"/>
          </ac:spMkLst>
        </pc:spChg>
        <pc:spChg chg="add mod">
          <ac:chgData name="susmitha chowdary" userId="d76d1dceb7281878" providerId="LiveId" clId="{17082F10-9510-44D4-A8F2-82C21D122370}" dt="2024-03-04T00:09:45.510" v="2562" actId="207"/>
          <ac:spMkLst>
            <pc:docMk/>
            <pc:sldMk cId="4154249392" sldId="443"/>
            <ac:spMk id="8" creationId="{8FAD1996-F1F6-CAC5-54E7-EDE0E236AF6D}"/>
          </ac:spMkLst>
        </pc:spChg>
        <pc:spChg chg="add del mod">
          <ac:chgData name="susmitha chowdary" userId="d76d1dceb7281878" providerId="LiveId" clId="{17082F10-9510-44D4-A8F2-82C21D122370}" dt="2024-03-03T21:43:44.892" v="1821" actId="21"/>
          <ac:spMkLst>
            <pc:docMk/>
            <pc:sldMk cId="4154249392" sldId="443"/>
            <ac:spMk id="9" creationId="{81470D42-5FAF-5CFC-8D93-C2A07C832F52}"/>
          </ac:spMkLst>
        </pc:spChg>
        <pc:spChg chg="add mod">
          <ac:chgData name="susmitha chowdary" userId="d76d1dceb7281878" providerId="LiveId" clId="{17082F10-9510-44D4-A8F2-82C21D122370}" dt="2024-03-04T00:10:08.472" v="2564" actId="207"/>
          <ac:spMkLst>
            <pc:docMk/>
            <pc:sldMk cId="4154249392" sldId="443"/>
            <ac:spMk id="10" creationId="{679B765D-FD94-2E06-E53E-D97C06F1ED2C}"/>
          </ac:spMkLst>
        </pc:spChg>
        <pc:spChg chg="add mod">
          <ac:chgData name="susmitha chowdary" userId="d76d1dceb7281878" providerId="LiveId" clId="{17082F10-9510-44D4-A8F2-82C21D122370}" dt="2024-03-04T00:09:53.716" v="2563" actId="207"/>
          <ac:spMkLst>
            <pc:docMk/>
            <pc:sldMk cId="4154249392" sldId="443"/>
            <ac:spMk id="11" creationId="{44E3B015-E1D3-1C8C-C475-D9A97FF30785}"/>
          </ac:spMkLst>
        </pc:spChg>
        <pc:picChg chg="add mod">
          <ac:chgData name="susmitha chowdary" userId="d76d1dceb7281878" providerId="LiveId" clId="{17082F10-9510-44D4-A8F2-82C21D122370}" dt="2024-03-03T21:43:59.333" v="1823" actId="1076"/>
          <ac:picMkLst>
            <pc:docMk/>
            <pc:sldMk cId="4154249392" sldId="443"/>
            <ac:picMk id="12" creationId="{4196B0CF-6D54-FB25-3BDD-24CB4C80D211}"/>
          </ac:picMkLst>
        </pc:picChg>
        <pc:picChg chg="add mod">
          <ac:chgData name="susmitha chowdary" userId="d76d1dceb7281878" providerId="LiveId" clId="{17082F10-9510-44D4-A8F2-82C21D122370}" dt="2024-03-03T21:44:32.486" v="1828" actId="1076"/>
          <ac:picMkLst>
            <pc:docMk/>
            <pc:sldMk cId="4154249392" sldId="443"/>
            <ac:picMk id="13" creationId="{066F6AE8-69DC-2B55-DD85-F53A356390C4}"/>
          </ac:picMkLst>
        </pc:picChg>
        <pc:picChg chg="add mod">
          <ac:chgData name="susmitha chowdary" userId="d76d1dceb7281878" providerId="LiveId" clId="{17082F10-9510-44D4-A8F2-82C21D122370}" dt="2024-03-03T21:44:30.647" v="1827" actId="1076"/>
          <ac:picMkLst>
            <pc:docMk/>
            <pc:sldMk cId="4154249392" sldId="443"/>
            <ac:picMk id="14" creationId="{2033239C-98F0-B876-E043-E465187DBB9C}"/>
          </ac:picMkLst>
        </pc:picChg>
        <pc:picChg chg="add mod">
          <ac:chgData name="susmitha chowdary" userId="d76d1dceb7281878" providerId="LiveId" clId="{17082F10-9510-44D4-A8F2-82C21D122370}" dt="2024-03-03T21:46:06.955" v="1836" actId="1076"/>
          <ac:picMkLst>
            <pc:docMk/>
            <pc:sldMk cId="4154249392" sldId="443"/>
            <ac:picMk id="15" creationId="{B65D7116-E02B-A254-20BE-05BDE4AC376E}"/>
          </ac:picMkLst>
        </pc:picChg>
        <pc:picChg chg="del">
          <ac:chgData name="susmitha chowdary" userId="d76d1dceb7281878" providerId="LiveId" clId="{17082F10-9510-44D4-A8F2-82C21D122370}" dt="2024-03-03T21:25:07.899" v="1674" actId="21"/>
          <ac:picMkLst>
            <pc:docMk/>
            <pc:sldMk cId="4154249392" sldId="443"/>
            <ac:picMk id="5122" creationId="{5E5E9187-790E-B0D2-4E75-5F57F234B170}"/>
          </ac:picMkLst>
        </pc:picChg>
        <pc:picChg chg="add mod">
          <ac:chgData name="susmitha chowdary" userId="d76d1dceb7281878" providerId="LiveId" clId="{17082F10-9510-44D4-A8F2-82C21D122370}" dt="2024-03-03T21:45:40.293" v="1835" actId="14100"/>
          <ac:picMkLst>
            <pc:docMk/>
            <pc:sldMk cId="4154249392" sldId="443"/>
            <ac:picMk id="6146" creationId="{97C320F8-94D8-978C-F0A5-500470997A30}"/>
          </ac:picMkLst>
        </pc:picChg>
      </pc:sldChg>
      <pc:sldChg chg="addSp delSp modSp mod">
        <pc:chgData name="susmitha chowdary" userId="d76d1dceb7281878" providerId="LiveId" clId="{17082F10-9510-44D4-A8F2-82C21D122370}" dt="2024-03-04T01:11:09.380" v="2615" actId="20577"/>
        <pc:sldMkLst>
          <pc:docMk/>
          <pc:sldMk cId="248113133" sldId="444"/>
        </pc:sldMkLst>
        <pc:spChg chg="mod">
          <ac:chgData name="susmitha chowdary" userId="d76d1dceb7281878" providerId="LiveId" clId="{17082F10-9510-44D4-A8F2-82C21D122370}" dt="2024-03-03T23:44:55.910" v="2368"/>
          <ac:spMkLst>
            <pc:docMk/>
            <pc:sldMk cId="248113133" sldId="444"/>
            <ac:spMk id="3" creationId="{FF270016-E0B6-DAC7-B6DA-CC7F3A15D04F}"/>
          </ac:spMkLst>
        </pc:spChg>
        <pc:spChg chg="del">
          <ac:chgData name="susmitha chowdary" userId="d76d1dceb7281878" providerId="LiveId" clId="{17082F10-9510-44D4-A8F2-82C21D122370}" dt="2024-03-03T21:46:28.846" v="1837" actId="21"/>
          <ac:spMkLst>
            <pc:docMk/>
            <pc:sldMk cId="248113133" sldId="444"/>
            <ac:spMk id="4" creationId="{F8806ABA-0981-4C29-751E-F6101A61D535}"/>
          </ac:spMkLst>
        </pc:spChg>
        <pc:spChg chg="add del mod">
          <ac:chgData name="susmitha chowdary" userId="d76d1dceb7281878" providerId="LiveId" clId="{17082F10-9510-44D4-A8F2-82C21D122370}" dt="2024-03-03T23:27:20.986" v="2300" actId="21"/>
          <ac:spMkLst>
            <pc:docMk/>
            <pc:sldMk cId="248113133" sldId="444"/>
            <ac:spMk id="6" creationId="{854ED427-EE72-8270-2E52-6A1666576A98}"/>
          </ac:spMkLst>
        </pc:spChg>
        <pc:spChg chg="add mod">
          <ac:chgData name="susmitha chowdary" userId="d76d1dceb7281878" providerId="LiveId" clId="{17082F10-9510-44D4-A8F2-82C21D122370}" dt="2024-03-04T01:11:00.188" v="2614" actId="2711"/>
          <ac:spMkLst>
            <pc:docMk/>
            <pc:sldMk cId="248113133" sldId="444"/>
            <ac:spMk id="7" creationId="{66772C67-B162-027A-5F08-D3229814EAD9}"/>
          </ac:spMkLst>
        </pc:spChg>
        <pc:spChg chg="mod">
          <ac:chgData name="susmitha chowdary" userId="d76d1dceb7281878" providerId="LiveId" clId="{17082F10-9510-44D4-A8F2-82C21D122370}" dt="2024-03-04T01:11:09.380" v="2615" actId="20577"/>
          <ac:spMkLst>
            <pc:docMk/>
            <pc:sldMk cId="248113133" sldId="444"/>
            <ac:spMk id="9" creationId="{F3AAEC5E-1903-897F-3899-D104894EDF00}"/>
          </ac:spMkLst>
        </pc:spChg>
        <pc:spChg chg="del mod">
          <ac:chgData name="susmitha chowdary" userId="d76d1dceb7281878" providerId="LiveId" clId="{17082F10-9510-44D4-A8F2-82C21D122370}" dt="2024-03-03T21:46:35.268" v="1839" actId="21"/>
          <ac:spMkLst>
            <pc:docMk/>
            <pc:sldMk cId="248113133" sldId="444"/>
            <ac:spMk id="11" creationId="{7FCB9E52-E91E-9256-E3A3-A82A706EE346}"/>
          </ac:spMkLst>
        </pc:spChg>
        <pc:graphicFrameChg chg="add del mod">
          <ac:chgData name="susmitha chowdary" userId="d76d1dceb7281878" providerId="LiveId" clId="{17082F10-9510-44D4-A8F2-82C21D122370}" dt="2024-03-03T21:56:10.844" v="1895" actId="21"/>
          <ac:graphicFrameMkLst>
            <pc:docMk/>
            <pc:sldMk cId="248113133" sldId="444"/>
            <ac:graphicFrameMk id="2" creationId="{CECA364C-6C16-8486-F593-17B692F20C87}"/>
          </ac:graphicFrameMkLst>
        </pc:graphicFrameChg>
        <pc:graphicFrameChg chg="add del mod modGraphic">
          <ac:chgData name="susmitha chowdary" userId="d76d1dceb7281878" providerId="LiveId" clId="{17082F10-9510-44D4-A8F2-82C21D122370}" dt="2024-03-03T21:56:36.824" v="1900" actId="21"/>
          <ac:graphicFrameMkLst>
            <pc:docMk/>
            <pc:sldMk cId="248113133" sldId="444"/>
            <ac:graphicFrameMk id="5" creationId="{B761B6E8-BB0C-62B6-4CF8-E86EC16BEFF3}"/>
          </ac:graphicFrameMkLst>
        </pc:graphicFrameChg>
      </pc:sldChg>
      <pc:sldChg chg="addSp modSp del">
        <pc:chgData name="susmitha chowdary" userId="d76d1dceb7281878" providerId="LiveId" clId="{17082F10-9510-44D4-A8F2-82C21D122370}" dt="2024-03-03T22:33:25.341" v="1908" actId="2696"/>
        <pc:sldMkLst>
          <pc:docMk/>
          <pc:sldMk cId="517068035" sldId="446"/>
        </pc:sldMkLst>
        <pc:picChg chg="add mod">
          <ac:chgData name="susmitha chowdary" userId="d76d1dceb7281878" providerId="LiveId" clId="{17082F10-9510-44D4-A8F2-82C21D122370}" dt="2024-03-03T21:25:11.673" v="1675"/>
          <ac:picMkLst>
            <pc:docMk/>
            <pc:sldMk cId="517068035" sldId="446"/>
            <ac:picMk id="5122" creationId="{5E5E9187-790E-B0D2-4E75-5F57F234B17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3/3/2024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3/3/2024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118241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720852077"/>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7128078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766009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49347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91040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974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4120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19740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26670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823270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61621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56930369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83655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862463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845805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750252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573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59685159"/>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sz="1000" dirty="0"/>
          </a:p>
        </p:txBody>
      </p:sp>
      <p:sp>
        <p:nvSpPr>
          <p:cNvPr id="10" name="Slide Number Placeholder 9"/>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86437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01836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006980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60639050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sz="1000" dirty="0"/>
          </a:p>
        </p:txBody>
      </p:sp>
      <p:sp>
        <p:nvSpPr>
          <p:cNvPr id="11" name="Slide Number Placeholder 10"/>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9090778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sz="1000" dirty="0"/>
          </a:p>
        </p:txBody>
      </p:sp>
      <p:sp>
        <p:nvSpPr>
          <p:cNvPr id="10" name="Slide Number Placeholder 9"/>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803530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sz="1000"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21045256"/>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3705" r:id="rId21"/>
    <p:sldLayoutId id="2147483709" r:id="rId22"/>
    <p:sldLayoutId id="2147483710" r:id="rId23"/>
    <p:sldLayoutId id="2147483711" r:id="rId24"/>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github.com/VDUGG2/DIistributed" TargetMode="External"/><Relationship Id="rId5" Type="http://schemas.openxmlformats.org/officeDocument/2006/relationships/slide" Target="slide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1299884" y="448235"/>
            <a:ext cx="8130988" cy="3254189"/>
          </a:xfrm>
        </p:spPr>
        <p:txBody>
          <a:bodyPr>
            <a:normAutofit fontScale="90000"/>
          </a:bodyPr>
          <a:lstStyle/>
          <a:p>
            <a:r>
              <a:rPr lang="en-US" sz="6700" b="1" i="0" dirty="0">
                <a:solidFill>
                  <a:srgbClr val="1F2328"/>
                </a:solidFill>
                <a:effectLst/>
                <a:latin typeface="Times New Roman" panose="02020603050405020304" pitchFamily="18" charset="0"/>
                <a:cs typeface="Times New Roman" panose="02020603050405020304" pitchFamily="18" charset="0"/>
              </a:rPr>
              <a:t>SPACE FUND REALTY (SFR) ANALYSIS</a:t>
            </a:r>
            <a:br>
              <a:rPr lang="en-US" b="1" i="0" dirty="0">
                <a:solidFill>
                  <a:srgbClr val="1F2328"/>
                </a:solidFill>
                <a:effectLst/>
                <a:latin typeface="-apple-system"/>
              </a:rPr>
            </a:br>
            <a:endParaRPr lang="en-US"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4CDBB0F-C885-D194-734D-72F8BC136BB1}"/>
              </a:ext>
            </a:extLst>
          </p:cNvPr>
          <p:cNvSpPr/>
          <p:nvPr/>
        </p:nvSpPr>
        <p:spPr>
          <a:xfrm>
            <a:off x="8735141" y="2408482"/>
            <a:ext cx="2161459" cy="680565"/>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77BBDDE3-64E1-3075-EE79-F34A632147E8}"/>
              </a:ext>
            </a:extLst>
          </p:cNvPr>
          <p:cNvSpPr/>
          <p:nvPr/>
        </p:nvSpPr>
        <p:spPr>
          <a:xfrm>
            <a:off x="5871883" y="2427134"/>
            <a:ext cx="2608730" cy="680565"/>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9F2F5EA2-4B9A-F07C-BC14-1372D6712721}"/>
              </a:ext>
            </a:extLst>
          </p:cNvPr>
          <p:cNvSpPr/>
          <p:nvPr/>
        </p:nvSpPr>
        <p:spPr>
          <a:xfrm>
            <a:off x="3455893" y="2427134"/>
            <a:ext cx="2124635" cy="680565"/>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2BEEAF20-B4CF-F202-87EA-8926263E3A51}"/>
              </a:ext>
            </a:extLst>
          </p:cNvPr>
          <p:cNvSpPr/>
          <p:nvPr/>
        </p:nvSpPr>
        <p:spPr>
          <a:xfrm>
            <a:off x="950259" y="2427134"/>
            <a:ext cx="2124635" cy="863794"/>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pic>
        <p:nvPicPr>
          <p:cNvPr id="17" name="Graphic 16" descr="Group">
            <a:extLst>
              <a:ext uri="{FF2B5EF4-FFF2-40B4-BE49-F238E27FC236}">
                <a16:creationId xmlns:a16="http://schemas.microsoft.com/office/drawing/2014/main" id="{C1A49D9A-043A-99BB-3CDF-EAC5531A88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8189" y="188259"/>
            <a:ext cx="1689388" cy="1666009"/>
          </a:xfrm>
          <a:prstGeom prst="rect">
            <a:avLst/>
          </a:prstGeom>
        </p:spPr>
      </p:pic>
      <p:sp>
        <p:nvSpPr>
          <p:cNvPr id="18" name="TextBox 17">
            <a:extLst>
              <a:ext uri="{FF2B5EF4-FFF2-40B4-BE49-F238E27FC236}">
                <a16:creationId xmlns:a16="http://schemas.microsoft.com/office/drawing/2014/main" id="{C718097C-374E-A383-EAA8-519EDFA90535}"/>
              </a:ext>
            </a:extLst>
          </p:cNvPr>
          <p:cNvSpPr txBox="1"/>
          <p:nvPr/>
        </p:nvSpPr>
        <p:spPr>
          <a:xfrm>
            <a:off x="950259" y="2451778"/>
            <a:ext cx="2124635" cy="830997"/>
          </a:xfrm>
          <a:prstGeom prst="rect">
            <a:avLst/>
          </a:prstGeom>
          <a:noFill/>
        </p:spPr>
        <p:txBody>
          <a:bodyPr wrap="square" rtlCol="0">
            <a:spAutoFit/>
          </a:bodyPr>
          <a:lstStyle/>
          <a:p>
            <a:r>
              <a:rPr lang="en-IN" sz="2400" b="1" dirty="0"/>
              <a:t>  Venkata            Susmitha</a:t>
            </a:r>
          </a:p>
        </p:txBody>
      </p:sp>
      <p:sp>
        <p:nvSpPr>
          <p:cNvPr id="19" name="Double Bracket 18">
            <a:extLst>
              <a:ext uri="{FF2B5EF4-FFF2-40B4-BE49-F238E27FC236}">
                <a16:creationId xmlns:a16="http://schemas.microsoft.com/office/drawing/2014/main" id="{697EC878-C848-D8D0-6D7F-B4CC13F7DA12}"/>
              </a:ext>
            </a:extLst>
          </p:cNvPr>
          <p:cNvSpPr/>
          <p:nvPr/>
        </p:nvSpPr>
        <p:spPr>
          <a:xfrm>
            <a:off x="950259" y="3591254"/>
            <a:ext cx="2124635" cy="914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3B9E5471-5CB1-5ABF-2C11-A2962EEAA9C4}"/>
              </a:ext>
            </a:extLst>
          </p:cNvPr>
          <p:cNvSpPr txBox="1"/>
          <p:nvPr/>
        </p:nvSpPr>
        <p:spPr>
          <a:xfrm>
            <a:off x="3890684" y="2483198"/>
            <a:ext cx="2339788" cy="461665"/>
          </a:xfrm>
          <a:prstGeom prst="rect">
            <a:avLst/>
          </a:prstGeom>
          <a:noFill/>
        </p:spPr>
        <p:txBody>
          <a:bodyPr wrap="square" rtlCol="0">
            <a:spAutoFit/>
          </a:bodyPr>
          <a:lstStyle/>
          <a:p>
            <a:r>
              <a:rPr lang="en-IN" sz="2400" b="1" dirty="0"/>
              <a:t>Rohith</a:t>
            </a:r>
          </a:p>
        </p:txBody>
      </p:sp>
      <p:sp>
        <p:nvSpPr>
          <p:cNvPr id="21" name="Double Bracket 20">
            <a:extLst>
              <a:ext uri="{FF2B5EF4-FFF2-40B4-BE49-F238E27FC236}">
                <a16:creationId xmlns:a16="http://schemas.microsoft.com/office/drawing/2014/main" id="{2A1202C5-245E-C83C-AA76-D7E4B670CE10}"/>
              </a:ext>
            </a:extLst>
          </p:cNvPr>
          <p:cNvSpPr/>
          <p:nvPr/>
        </p:nvSpPr>
        <p:spPr>
          <a:xfrm>
            <a:off x="3765176" y="3552530"/>
            <a:ext cx="1631576" cy="914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a:extLst>
              <a:ext uri="{FF2B5EF4-FFF2-40B4-BE49-F238E27FC236}">
                <a16:creationId xmlns:a16="http://schemas.microsoft.com/office/drawing/2014/main" id="{3944B975-3267-22EC-3A54-8384C65A01B7}"/>
              </a:ext>
            </a:extLst>
          </p:cNvPr>
          <p:cNvSpPr txBox="1"/>
          <p:nvPr/>
        </p:nvSpPr>
        <p:spPr>
          <a:xfrm>
            <a:off x="5764810" y="2517931"/>
            <a:ext cx="3092824" cy="461665"/>
          </a:xfrm>
          <a:prstGeom prst="rect">
            <a:avLst/>
          </a:prstGeom>
          <a:noFill/>
        </p:spPr>
        <p:txBody>
          <a:bodyPr wrap="square" rtlCol="0">
            <a:spAutoFit/>
          </a:bodyPr>
          <a:lstStyle/>
          <a:p>
            <a:r>
              <a:rPr lang="en-IN" sz="2400" b="1" i="0" dirty="0">
                <a:solidFill>
                  <a:srgbClr val="000000"/>
                </a:solidFill>
                <a:effectLst/>
                <a:latin typeface="Aptos Narrow" panose="020B0004020202020204" pitchFamily="34" charset="0"/>
              </a:rPr>
              <a:t>  </a:t>
            </a:r>
            <a:r>
              <a:rPr lang="en-IN" sz="2400" b="1" i="0" dirty="0" err="1">
                <a:solidFill>
                  <a:srgbClr val="000000"/>
                </a:solidFill>
                <a:effectLst/>
                <a:latin typeface="Aptos Narrow" panose="020B0004020202020204" pitchFamily="34" charset="0"/>
              </a:rPr>
              <a:t>Akhila</a:t>
            </a:r>
            <a:r>
              <a:rPr lang="en-IN" sz="2400" b="0" i="0" dirty="0">
                <a:solidFill>
                  <a:srgbClr val="000000"/>
                </a:solidFill>
                <a:effectLst/>
                <a:latin typeface="Aptos Narrow" panose="020B0004020202020204" pitchFamily="34" charset="0"/>
              </a:rPr>
              <a:t> </a:t>
            </a:r>
            <a:r>
              <a:rPr lang="en-IN" sz="2400" b="1" dirty="0"/>
              <a:t> </a:t>
            </a:r>
            <a:r>
              <a:rPr lang="en-IN" sz="2400" b="1" dirty="0" err="1"/>
              <a:t>Immannai</a:t>
            </a:r>
            <a:endParaRPr lang="en-IN" sz="2400" b="1" dirty="0"/>
          </a:p>
        </p:txBody>
      </p:sp>
      <p:sp>
        <p:nvSpPr>
          <p:cNvPr id="23" name="Double Bracket 22">
            <a:extLst>
              <a:ext uri="{FF2B5EF4-FFF2-40B4-BE49-F238E27FC236}">
                <a16:creationId xmlns:a16="http://schemas.microsoft.com/office/drawing/2014/main" id="{5C76DBEC-46FD-E73E-7119-FBE488F450B6}"/>
              </a:ext>
            </a:extLst>
          </p:cNvPr>
          <p:cNvSpPr/>
          <p:nvPr/>
        </p:nvSpPr>
        <p:spPr>
          <a:xfrm>
            <a:off x="6338054" y="3506526"/>
            <a:ext cx="1631576" cy="914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TextBox 23">
            <a:extLst>
              <a:ext uri="{FF2B5EF4-FFF2-40B4-BE49-F238E27FC236}">
                <a16:creationId xmlns:a16="http://schemas.microsoft.com/office/drawing/2014/main" id="{00A67597-386B-3C92-3D6C-4C42AE3EDAE8}"/>
              </a:ext>
            </a:extLst>
          </p:cNvPr>
          <p:cNvSpPr txBox="1"/>
          <p:nvPr/>
        </p:nvSpPr>
        <p:spPr>
          <a:xfrm>
            <a:off x="8919423" y="2498104"/>
            <a:ext cx="2438400" cy="461665"/>
          </a:xfrm>
          <a:prstGeom prst="rect">
            <a:avLst/>
          </a:prstGeom>
          <a:noFill/>
        </p:spPr>
        <p:txBody>
          <a:bodyPr wrap="square" rtlCol="0">
            <a:spAutoFit/>
          </a:bodyPr>
          <a:lstStyle/>
          <a:p>
            <a:r>
              <a:rPr lang="en-IN" sz="2400" b="1" dirty="0"/>
              <a:t>Mahesh</a:t>
            </a:r>
          </a:p>
        </p:txBody>
      </p:sp>
      <p:sp>
        <p:nvSpPr>
          <p:cNvPr id="25" name="Double Bracket 24">
            <a:extLst>
              <a:ext uri="{FF2B5EF4-FFF2-40B4-BE49-F238E27FC236}">
                <a16:creationId xmlns:a16="http://schemas.microsoft.com/office/drawing/2014/main" id="{F467CE7D-D542-C334-D288-C0466EA11DE0}"/>
              </a:ext>
            </a:extLst>
          </p:cNvPr>
          <p:cNvSpPr/>
          <p:nvPr/>
        </p:nvSpPr>
        <p:spPr>
          <a:xfrm>
            <a:off x="8695768" y="3429000"/>
            <a:ext cx="1998161" cy="914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48F97E1A-40D9-87E6-157D-F933FBFC39A1}"/>
              </a:ext>
            </a:extLst>
          </p:cNvPr>
          <p:cNvSpPr txBox="1"/>
          <p:nvPr/>
        </p:nvSpPr>
        <p:spPr>
          <a:xfrm>
            <a:off x="1335739" y="3511008"/>
            <a:ext cx="1739155" cy="646331"/>
          </a:xfrm>
          <a:prstGeom prst="rect">
            <a:avLst/>
          </a:prstGeom>
          <a:noFill/>
        </p:spPr>
        <p:txBody>
          <a:bodyPr wrap="square">
            <a:spAutoFit/>
          </a:bodyPr>
          <a:lstStyle/>
          <a:p>
            <a:endParaRPr lang="en-US" sz="1800" dirty="0"/>
          </a:p>
          <a:p>
            <a:r>
              <a:rPr lang="en-US" sz="1800" dirty="0"/>
              <a:t>Data Analyst</a:t>
            </a:r>
          </a:p>
        </p:txBody>
      </p:sp>
      <p:sp>
        <p:nvSpPr>
          <p:cNvPr id="32" name="TextBox 31">
            <a:extLst>
              <a:ext uri="{FF2B5EF4-FFF2-40B4-BE49-F238E27FC236}">
                <a16:creationId xmlns:a16="http://schemas.microsoft.com/office/drawing/2014/main" id="{F03D7456-1429-0440-2885-86740C93017A}"/>
              </a:ext>
            </a:extLst>
          </p:cNvPr>
          <p:cNvSpPr txBox="1"/>
          <p:nvPr/>
        </p:nvSpPr>
        <p:spPr>
          <a:xfrm>
            <a:off x="6338054" y="3750301"/>
            <a:ext cx="1443318" cy="338554"/>
          </a:xfrm>
          <a:prstGeom prst="rect">
            <a:avLst/>
          </a:prstGeom>
          <a:noFill/>
        </p:spPr>
        <p:txBody>
          <a:bodyPr wrap="square" rtlCol="0">
            <a:spAutoFit/>
          </a:bodyPr>
          <a:lstStyle/>
          <a:p>
            <a:r>
              <a:rPr lang="en-IN" sz="1600" dirty="0"/>
              <a:t>  Data Scientist</a:t>
            </a:r>
          </a:p>
        </p:txBody>
      </p:sp>
      <p:sp>
        <p:nvSpPr>
          <p:cNvPr id="33" name="TextBox 32">
            <a:extLst>
              <a:ext uri="{FF2B5EF4-FFF2-40B4-BE49-F238E27FC236}">
                <a16:creationId xmlns:a16="http://schemas.microsoft.com/office/drawing/2014/main" id="{9F717F26-5D9B-D8DB-F20E-BDB04DC36EDB}"/>
              </a:ext>
            </a:extLst>
          </p:cNvPr>
          <p:cNvSpPr txBox="1"/>
          <p:nvPr/>
        </p:nvSpPr>
        <p:spPr>
          <a:xfrm>
            <a:off x="3765176" y="3541786"/>
            <a:ext cx="1506070" cy="584775"/>
          </a:xfrm>
          <a:prstGeom prst="rect">
            <a:avLst/>
          </a:prstGeom>
          <a:noFill/>
        </p:spPr>
        <p:txBody>
          <a:bodyPr wrap="square" rtlCol="0">
            <a:spAutoFit/>
          </a:bodyPr>
          <a:lstStyle/>
          <a:p>
            <a:endParaRPr lang="en-IN" sz="1600" dirty="0"/>
          </a:p>
          <a:p>
            <a:r>
              <a:rPr lang="en-IN" sz="1600" dirty="0"/>
              <a:t>  Data Engineer </a:t>
            </a:r>
          </a:p>
        </p:txBody>
      </p:sp>
      <p:sp>
        <p:nvSpPr>
          <p:cNvPr id="35" name="TextBox 34">
            <a:extLst>
              <a:ext uri="{FF2B5EF4-FFF2-40B4-BE49-F238E27FC236}">
                <a16:creationId xmlns:a16="http://schemas.microsoft.com/office/drawing/2014/main" id="{FFE73074-8750-B97C-999B-BB942B527FE4}"/>
              </a:ext>
            </a:extLst>
          </p:cNvPr>
          <p:cNvSpPr txBox="1"/>
          <p:nvPr/>
        </p:nvSpPr>
        <p:spPr>
          <a:xfrm>
            <a:off x="8910918" y="3655753"/>
            <a:ext cx="1855694" cy="338554"/>
          </a:xfrm>
          <a:prstGeom prst="rect">
            <a:avLst/>
          </a:prstGeom>
          <a:noFill/>
        </p:spPr>
        <p:txBody>
          <a:bodyPr wrap="square" rtlCol="0">
            <a:spAutoFit/>
          </a:bodyPr>
          <a:lstStyle/>
          <a:p>
            <a:r>
              <a:rPr lang="en-IN" sz="1600" dirty="0"/>
              <a:t>Data Visualization</a:t>
            </a:r>
          </a:p>
        </p:txBody>
      </p:sp>
      <p:sp>
        <p:nvSpPr>
          <p:cNvPr id="36" name="Rectangle 35">
            <a:extLst>
              <a:ext uri="{FF2B5EF4-FFF2-40B4-BE49-F238E27FC236}">
                <a16:creationId xmlns:a16="http://schemas.microsoft.com/office/drawing/2014/main" id="{A5DE82AE-BDB9-E7F7-70FB-360F83BE11F5}"/>
              </a:ext>
            </a:extLst>
          </p:cNvPr>
          <p:cNvSpPr/>
          <p:nvPr/>
        </p:nvSpPr>
        <p:spPr>
          <a:xfrm>
            <a:off x="4782210" y="637693"/>
            <a:ext cx="4150660" cy="8068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 </a:t>
            </a:r>
            <a:r>
              <a:rPr lang="en-IN" sz="3600" b="1" dirty="0">
                <a:solidFill>
                  <a:schemeClr val="tx1"/>
                </a:solidFill>
                <a:latin typeface="Times New Roman" panose="02020603050405020304" pitchFamily="18" charset="0"/>
                <a:cs typeface="Times New Roman" panose="02020603050405020304" pitchFamily="18" charset="0"/>
              </a:rPr>
              <a:t>OUR TEAM </a:t>
            </a:r>
          </a:p>
        </p:txBody>
      </p:sp>
      <p:sp>
        <p:nvSpPr>
          <p:cNvPr id="42" name="TextBox 41">
            <a:extLst>
              <a:ext uri="{FF2B5EF4-FFF2-40B4-BE49-F238E27FC236}">
                <a16:creationId xmlns:a16="http://schemas.microsoft.com/office/drawing/2014/main" id="{1B558F85-8450-487B-77C5-477E002517D9}"/>
              </a:ext>
            </a:extLst>
          </p:cNvPr>
          <p:cNvSpPr txBox="1"/>
          <p:nvPr/>
        </p:nvSpPr>
        <p:spPr>
          <a:xfrm>
            <a:off x="762000" y="5118847"/>
            <a:ext cx="6633882" cy="369332"/>
          </a:xfrm>
          <a:prstGeom prst="rect">
            <a:avLst/>
          </a:prstGeom>
          <a:noFill/>
        </p:spPr>
        <p:txBody>
          <a:bodyPr wrap="square" rtlCol="0">
            <a:spAutoFit/>
          </a:bodyPr>
          <a:lstStyle/>
          <a:p>
            <a:r>
              <a:rPr lang="en-IN" dirty="0" err="1"/>
              <a:t>Github</a:t>
            </a:r>
            <a:r>
              <a:rPr lang="en-IN" dirty="0"/>
              <a:t> link :  </a:t>
            </a:r>
            <a:r>
              <a:rPr lang="en-IN" dirty="0">
                <a:hlinkClick r:id="rId5" action="ppaction://hlinksldjump"/>
              </a:rPr>
              <a:t>https://github.com/VDUGG2/DIistributed</a:t>
            </a:r>
            <a:endParaRPr lang="en-IN" dirty="0"/>
          </a:p>
        </p:txBody>
      </p:sp>
      <p:sp>
        <p:nvSpPr>
          <p:cNvPr id="3" name="TextBox 2">
            <a:extLst>
              <a:ext uri="{FF2B5EF4-FFF2-40B4-BE49-F238E27FC236}">
                <a16:creationId xmlns:a16="http://schemas.microsoft.com/office/drawing/2014/main" id="{229B3B5F-69F0-B87D-BF7D-4A740EB0ED37}"/>
              </a:ext>
            </a:extLst>
          </p:cNvPr>
          <p:cNvSpPr txBox="1"/>
          <p:nvPr/>
        </p:nvSpPr>
        <p:spPr>
          <a:xfrm>
            <a:off x="762000" y="5109257"/>
            <a:ext cx="6633882" cy="369332"/>
          </a:xfrm>
          <a:prstGeom prst="rect">
            <a:avLst/>
          </a:prstGeom>
          <a:noFill/>
        </p:spPr>
        <p:txBody>
          <a:bodyPr wrap="square" rtlCol="0">
            <a:spAutoFit/>
          </a:bodyPr>
          <a:lstStyle/>
          <a:p>
            <a:r>
              <a:rPr lang="en-IN" dirty="0" err="1"/>
              <a:t>Github</a:t>
            </a:r>
            <a:r>
              <a:rPr lang="en-IN" dirty="0"/>
              <a:t> link :  </a:t>
            </a:r>
            <a:r>
              <a:rPr lang="en-IN" dirty="0">
                <a:solidFill>
                  <a:srgbClr val="00B0F0"/>
                </a:solidFill>
                <a:hlinkClick r:id="rId6">
                  <a:extLst>
                    <a:ext uri="{A12FA001-AC4F-418D-AE19-62706E023703}">
                      <ahyp:hlinkClr xmlns:ahyp="http://schemas.microsoft.com/office/drawing/2018/hyperlinkcolor" val="tx"/>
                    </a:ext>
                  </a:extLst>
                </a:hlinkClick>
              </a:rPr>
              <a:t>https://github.com/VDUGG2/DIistributed</a:t>
            </a:r>
            <a:endParaRPr lang="en-IN" dirty="0">
              <a:solidFill>
                <a:srgbClr val="00B0F0"/>
              </a:solidFill>
            </a:endParaRPr>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999967" y="294974"/>
            <a:ext cx="4746410" cy="1426250"/>
          </a:xfrm>
        </p:spPr>
        <p:txBody>
          <a:bodyPr/>
          <a:lstStyle/>
          <a:p>
            <a:r>
              <a:rPr lang="en-US" b="1" dirty="0">
                <a:solidFill>
                  <a:schemeClr val="tx1"/>
                </a:solidFill>
                <a:latin typeface="Times New Roman" panose="02020603050405020304" pitchFamily="18" charset="0"/>
                <a:cs typeface="Times New Roman" panose="02020603050405020304" pitchFamily="18" charset="0"/>
              </a:rPr>
              <a:t>Business Question : </a:t>
            </a:r>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6" name="Rectangle 2">
            <a:extLst>
              <a:ext uri="{FF2B5EF4-FFF2-40B4-BE49-F238E27FC236}">
                <a16:creationId xmlns:a16="http://schemas.microsoft.com/office/drawing/2014/main" id="{35034990-67E5-6878-4ACC-AE923F93923E}"/>
              </a:ext>
            </a:extLst>
          </p:cNvPr>
          <p:cNvSpPr>
            <a:spLocks noChangeArrowheads="1"/>
          </p:cNvSpPr>
          <p:nvPr/>
        </p:nvSpPr>
        <p:spPr bwMode="auto">
          <a:xfrm>
            <a:off x="0" y="0"/>
            <a:ext cx="4248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1834C75-62E3-9E67-04CD-7F3700A572EB}"/>
              </a:ext>
            </a:extLst>
          </p:cNvPr>
          <p:cNvSpPr txBox="1"/>
          <p:nvPr/>
        </p:nvSpPr>
        <p:spPr>
          <a:xfrm>
            <a:off x="699247" y="2393576"/>
            <a:ext cx="6051177" cy="1815882"/>
          </a:xfrm>
          <a:prstGeom prst="rect">
            <a:avLst/>
          </a:prstGeom>
          <a:noFill/>
        </p:spPr>
        <p:txBody>
          <a:bodyPr wrap="square" rtlCol="0">
            <a:spAutoFit/>
          </a:bodyPr>
          <a:lstStyle/>
          <a:p>
            <a:pPr algn="l" rtl="0"/>
            <a:r>
              <a:rPr lang="en-US" sz="2800" b="0" i="0" dirty="0">
                <a:solidFill>
                  <a:srgbClr val="1F1F1F"/>
                </a:solidFill>
                <a:effectLst/>
                <a:latin typeface="Google Sans"/>
              </a:rPr>
              <a:t>How can investors optimize their investment strategies in the aerospace industry by leveraging SFR ratings and financial performance metrics?</a:t>
            </a:r>
          </a:p>
        </p:txBody>
      </p:sp>
      <p:pic>
        <p:nvPicPr>
          <p:cNvPr id="1028" name="Picture 4" descr="Download Blue Behavior Punctuation Question Mark Bracket Human HQ PNG Image  | FreePNGImg">
            <a:extLst>
              <a:ext uri="{FF2B5EF4-FFF2-40B4-BE49-F238E27FC236}">
                <a16:creationId xmlns:a16="http://schemas.microsoft.com/office/drawing/2014/main" id="{5A5A75CA-5FFA-F281-DF58-2475026CF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991" y="439271"/>
            <a:ext cx="4578723" cy="610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Diagonal Corners Snipped 7">
            <a:extLst>
              <a:ext uri="{FF2B5EF4-FFF2-40B4-BE49-F238E27FC236}">
                <a16:creationId xmlns:a16="http://schemas.microsoft.com/office/drawing/2014/main" id="{857E1E5A-3020-4C3F-B7D8-48BFEA40AF76}"/>
              </a:ext>
            </a:extLst>
          </p:cNvPr>
          <p:cNvSpPr/>
          <p:nvPr/>
        </p:nvSpPr>
        <p:spPr>
          <a:xfrm>
            <a:off x="152401" y="1326776"/>
            <a:ext cx="11672046" cy="2805953"/>
          </a:xfrm>
          <a:prstGeom prst="snip2Diag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315520" y="430306"/>
            <a:ext cx="5332245" cy="671607"/>
          </a:xfrm>
        </p:spPr>
        <p:txBody>
          <a:bodyPr>
            <a:normAutofit fontScale="90000"/>
          </a:bodyPr>
          <a:lstStyle/>
          <a:p>
            <a:br>
              <a:rPr lang="en-US" sz="3100" b="1" dirty="0">
                <a:solidFill>
                  <a:schemeClr val="tx1"/>
                </a:solidFill>
                <a:latin typeface="Times New Roman" panose="02020603050405020304" pitchFamily="18" charset="0"/>
                <a:cs typeface="Times New Roman" panose="02020603050405020304" pitchFamily="18" charset="0"/>
              </a:rPr>
            </a:br>
            <a:br>
              <a:rPr lang="en-US" sz="3100" b="1" dirty="0">
                <a:solidFill>
                  <a:schemeClr val="tx1"/>
                </a:solidFill>
                <a:latin typeface="Times New Roman" panose="02020603050405020304" pitchFamily="18" charset="0"/>
                <a:cs typeface="Times New Roman" panose="02020603050405020304" pitchFamily="18" charset="0"/>
              </a:rPr>
            </a:br>
            <a:br>
              <a:rPr lang="en-US" sz="3100" b="1" dirty="0">
                <a:solidFill>
                  <a:schemeClr val="tx1"/>
                </a:solidFill>
                <a:latin typeface="Times New Roman" panose="02020603050405020304" pitchFamily="18" charset="0"/>
                <a:cs typeface="Times New Roman" panose="02020603050405020304" pitchFamily="18" charset="0"/>
              </a:rPr>
            </a:br>
            <a:br>
              <a:rPr lang="en-US" sz="3100" b="1" dirty="0">
                <a:solidFill>
                  <a:schemeClr val="tx1"/>
                </a:solidFill>
                <a:latin typeface="Times New Roman" panose="02020603050405020304" pitchFamily="18" charset="0"/>
                <a:cs typeface="Times New Roman" panose="02020603050405020304" pitchFamily="18" charset="0"/>
              </a:rPr>
            </a:br>
            <a:br>
              <a:rPr lang="en-US" sz="3100" b="1" dirty="0">
                <a:solidFill>
                  <a:schemeClr val="tx1"/>
                </a:solidFill>
                <a:latin typeface="Times New Roman" panose="02020603050405020304" pitchFamily="18" charset="0"/>
                <a:cs typeface="Times New Roman" panose="02020603050405020304" pitchFamily="18" charset="0"/>
              </a:rPr>
            </a:br>
            <a:br>
              <a:rPr lang="en-US" sz="3100" b="1" dirty="0">
                <a:solidFill>
                  <a:schemeClr val="tx1"/>
                </a:solidFill>
                <a:latin typeface="Times New Roman" panose="02020603050405020304" pitchFamily="18" charset="0"/>
                <a:cs typeface="Times New Roman" panose="02020603050405020304" pitchFamily="18" charset="0"/>
              </a:rPr>
            </a:br>
            <a:br>
              <a:rPr lang="en-US" sz="3100" b="1" dirty="0">
                <a:solidFill>
                  <a:schemeClr val="tx1"/>
                </a:solidFill>
                <a:latin typeface="Times New Roman" panose="02020603050405020304" pitchFamily="18" charset="0"/>
                <a:cs typeface="Times New Roman" panose="02020603050405020304" pitchFamily="18" charset="0"/>
              </a:rPr>
            </a:br>
            <a:br>
              <a:rPr lang="en-US" sz="3100" b="1" dirty="0">
                <a:solidFill>
                  <a:schemeClr val="tx1"/>
                </a:solidFill>
                <a:latin typeface="Times New Roman" panose="02020603050405020304" pitchFamily="18" charset="0"/>
                <a:cs typeface="Times New Roman" panose="02020603050405020304" pitchFamily="18" charset="0"/>
              </a:rPr>
            </a:br>
            <a:br>
              <a:rPr lang="en-US" sz="3100"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Proposed SOLUTION </a:t>
            </a:r>
            <a:r>
              <a:rPr lang="en-US" dirty="0"/>
              <a:t>  </a:t>
            </a:r>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
        <p:nvSpPr>
          <p:cNvPr id="7" name="Rectangle 1">
            <a:extLst>
              <a:ext uri="{FF2B5EF4-FFF2-40B4-BE49-F238E27FC236}">
                <a16:creationId xmlns:a16="http://schemas.microsoft.com/office/drawing/2014/main" id="{5EF8F5CA-26EF-C535-3BC8-1BBFB8E44E46}"/>
              </a:ext>
            </a:extLst>
          </p:cNvPr>
          <p:cNvSpPr>
            <a:spLocks noChangeArrowheads="1"/>
          </p:cNvSpPr>
          <p:nvPr/>
        </p:nvSpPr>
        <p:spPr bwMode="auto">
          <a:xfrm rot="10800000" flipV="1">
            <a:off x="152401" y="1647825"/>
            <a:ext cx="1188719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of the Space Fund Realty (SFR) Analysis project is to help investors make wise decisions by offering insightful information about aerospace enterprises and their missions. An important system for grading firms is the SFR, which assesses them on missions, payload, launch costs, and other aspects to give an idea of how stable and developed they are. Higher ratings correspond to more developed firms on the SFR rating scale, which goes from 1 to 9.</a:t>
            </a:r>
          </a:p>
        </p:txBody>
      </p:sp>
    </p:spTree>
    <p:extLst>
      <p:ext uri="{BB962C8B-B14F-4D97-AF65-F5344CB8AC3E}">
        <p14:creationId xmlns:p14="http://schemas.microsoft.com/office/powerpoint/2010/main" val="270171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492160" y="331541"/>
            <a:ext cx="4616653" cy="1174530"/>
          </a:xfrm>
        </p:spPr>
        <p:txBody>
          <a:bodyPr/>
          <a:lstStyle/>
          <a:p>
            <a:r>
              <a:rPr lang="en-US" b="1" dirty="0">
                <a:solidFill>
                  <a:schemeClr val="tx1"/>
                </a:solidFill>
                <a:latin typeface="Times New Roman" panose="02020603050405020304" pitchFamily="18" charset="0"/>
                <a:cs typeface="Times New Roman" panose="02020603050405020304" pitchFamily="18" charset="0"/>
              </a:rPr>
              <a:t>Data Source</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5</a:t>
            </a:fld>
            <a:endParaRPr lang="en-US" dirty="0"/>
          </a:p>
        </p:txBody>
      </p:sp>
      <p:sp>
        <p:nvSpPr>
          <p:cNvPr id="6" name="TextBox 5">
            <a:extLst>
              <a:ext uri="{FF2B5EF4-FFF2-40B4-BE49-F238E27FC236}">
                <a16:creationId xmlns:a16="http://schemas.microsoft.com/office/drawing/2014/main" id="{BD2E4AAF-1C9D-C873-ADED-AE0E239E88E3}"/>
              </a:ext>
            </a:extLst>
          </p:cNvPr>
          <p:cNvSpPr txBox="1"/>
          <p:nvPr/>
        </p:nvSpPr>
        <p:spPr>
          <a:xfrm>
            <a:off x="1165582" y="2026024"/>
            <a:ext cx="4616653" cy="2031325"/>
          </a:xfrm>
          <a:prstGeom prst="rect">
            <a:avLst/>
          </a:prstGeom>
          <a:noFill/>
        </p:spPr>
        <p:txBody>
          <a:bodyPr wrap="square" rtlCol="0">
            <a:spAutoFit/>
          </a:bodyPr>
          <a:lstStyle/>
          <a:p>
            <a:pPr marL="285750" indent="-285750">
              <a:buFont typeface="Arial" panose="020B0604020202020204" pitchFamily="34" charset="0"/>
              <a:buChar char="•"/>
            </a:pPr>
            <a:r>
              <a:rPr lang="en-IN" i="0" dirty="0">
                <a:solidFill>
                  <a:srgbClr val="0D0D0D"/>
                </a:solidFill>
                <a:effectLst/>
                <a:latin typeface="Söhne"/>
              </a:rPr>
              <a:t>Government Agencies</a:t>
            </a:r>
          </a:p>
          <a:p>
            <a:pPr marL="285750" indent="-285750">
              <a:buFont typeface="Arial" panose="020B0604020202020204" pitchFamily="34" charset="0"/>
              <a:buChar char="•"/>
            </a:pPr>
            <a:r>
              <a:rPr lang="en-IN" i="0" dirty="0">
                <a:solidFill>
                  <a:srgbClr val="0D0D0D"/>
                </a:solidFill>
                <a:effectLst/>
                <a:latin typeface="Söhne"/>
              </a:rPr>
              <a:t>Industry Reports and Databases</a:t>
            </a:r>
            <a:endParaRPr lang="en-IN" dirty="0">
              <a:solidFill>
                <a:srgbClr val="0D0D0D"/>
              </a:solidFill>
              <a:latin typeface="Söhne"/>
            </a:endParaRPr>
          </a:p>
          <a:p>
            <a:pPr marL="285750" indent="-285750">
              <a:buFont typeface="Arial" panose="020B0604020202020204" pitchFamily="34" charset="0"/>
              <a:buChar char="•"/>
            </a:pPr>
            <a:r>
              <a:rPr lang="en-US" i="0" dirty="0">
                <a:solidFill>
                  <a:srgbClr val="0D0D0D"/>
                </a:solidFill>
                <a:effectLst/>
                <a:latin typeface="Söhne"/>
              </a:rPr>
              <a:t>Company Filings and Annual Reports</a:t>
            </a:r>
            <a:endParaRPr lang="en-IN" i="0" dirty="0">
              <a:solidFill>
                <a:srgbClr val="0D0D0D"/>
              </a:solidFill>
              <a:effectLst/>
              <a:latin typeface="Söhne"/>
            </a:endParaRPr>
          </a:p>
          <a:p>
            <a:pPr marL="285750" indent="-285750">
              <a:buFont typeface="Arial" panose="020B0604020202020204" pitchFamily="34" charset="0"/>
              <a:buChar char="•"/>
            </a:pPr>
            <a:r>
              <a:rPr lang="en-IN" i="0" dirty="0">
                <a:solidFill>
                  <a:srgbClr val="0D0D0D"/>
                </a:solidFill>
                <a:effectLst/>
                <a:latin typeface="Söhne"/>
              </a:rPr>
              <a:t>Academic Journals and Publications</a:t>
            </a:r>
            <a:endParaRPr lang="en-IN" dirty="0">
              <a:solidFill>
                <a:srgbClr val="0D0D0D"/>
              </a:solidFill>
              <a:latin typeface="Söhne"/>
            </a:endParaRPr>
          </a:p>
          <a:p>
            <a:pPr marL="285750" indent="-285750">
              <a:buFont typeface="Arial" panose="020B0604020202020204" pitchFamily="34" charset="0"/>
              <a:buChar char="•"/>
            </a:pPr>
            <a:r>
              <a:rPr lang="en-IN" i="0" dirty="0">
                <a:solidFill>
                  <a:srgbClr val="0D0D0D"/>
                </a:solidFill>
                <a:effectLst/>
                <a:latin typeface="Söhne"/>
              </a:rPr>
              <a:t>Industry Conferences and Events</a:t>
            </a:r>
          </a:p>
          <a:p>
            <a:pPr marL="285750" indent="-285750">
              <a:buFont typeface="Arial" panose="020B0604020202020204" pitchFamily="34" charset="0"/>
              <a:buChar char="•"/>
            </a:pPr>
            <a:r>
              <a:rPr lang="en-IN" i="0" dirty="0">
                <a:solidFill>
                  <a:srgbClr val="0D0D0D"/>
                </a:solidFill>
                <a:effectLst/>
                <a:latin typeface="Söhne"/>
              </a:rPr>
              <a:t>Online Resources and Websites</a:t>
            </a:r>
            <a:endParaRPr lang="en-IN" dirty="0">
              <a:solidFill>
                <a:srgbClr val="0D0D0D"/>
              </a:solidFill>
              <a:latin typeface="Söhne"/>
            </a:endParaRPr>
          </a:p>
          <a:p>
            <a:pPr marL="285750" indent="-285750">
              <a:buFont typeface="Arial" panose="020B0604020202020204" pitchFamily="34" charset="0"/>
              <a:buChar char="•"/>
            </a:pPr>
            <a:r>
              <a:rPr lang="en-IN" i="0" dirty="0">
                <a:solidFill>
                  <a:srgbClr val="0D0D0D"/>
                </a:solidFill>
                <a:effectLst/>
                <a:latin typeface="Söhne"/>
              </a:rPr>
              <a:t>Market Research and Analysis</a:t>
            </a:r>
            <a:endParaRPr lang="en-IN" dirty="0"/>
          </a:p>
        </p:txBody>
      </p:sp>
      <p:pic>
        <p:nvPicPr>
          <p:cNvPr id="3074" name="Picture 2" descr="Fiscal year 2023 omnibus bill provides $25.4 billion for NASA - SpaceNews">
            <a:extLst>
              <a:ext uri="{FF2B5EF4-FFF2-40B4-BE49-F238E27FC236}">
                <a16:creationId xmlns:a16="http://schemas.microsoft.com/office/drawing/2014/main" id="{135D6706-8950-1800-AF5F-D40730090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587" y="714375"/>
            <a:ext cx="2048013" cy="13116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1388AE-FE75-5C3A-86D2-F4E16812775C}"/>
              </a:ext>
            </a:extLst>
          </p:cNvPr>
          <p:cNvSpPr txBox="1"/>
          <p:nvPr/>
        </p:nvSpPr>
        <p:spPr>
          <a:xfrm>
            <a:off x="9081247" y="1981201"/>
            <a:ext cx="1683343" cy="276999"/>
          </a:xfrm>
          <a:prstGeom prst="rect">
            <a:avLst/>
          </a:prstGeom>
          <a:noFill/>
        </p:spPr>
        <p:txBody>
          <a:bodyPr wrap="square" rtlCol="0">
            <a:spAutoFit/>
          </a:bodyPr>
          <a:lstStyle/>
          <a:p>
            <a:r>
              <a:rPr lang="en-IN" sz="1200" dirty="0"/>
              <a:t>Government Agencies</a:t>
            </a:r>
          </a:p>
        </p:txBody>
      </p:sp>
      <p:pic>
        <p:nvPicPr>
          <p:cNvPr id="3076" name="Picture 4" descr="Company events blue gradient concept icon. Conference and meeting. Customer  touchpoints abstract idea thin line illustration. Isolated outline drawing.  Roboto-Medium, Myriad Pro-Bold fonts used Stock Vector | Adobe Stock">
            <a:extLst>
              <a:ext uri="{FF2B5EF4-FFF2-40B4-BE49-F238E27FC236}">
                <a16:creationId xmlns:a16="http://schemas.microsoft.com/office/drawing/2014/main" id="{4FCB7F7F-5CFB-D678-AE81-28BDC1C14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422" y="1643191"/>
            <a:ext cx="2200835" cy="22008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Free Social Media Icons for your Website - Digital Inspiration">
            <a:extLst>
              <a:ext uri="{FF2B5EF4-FFF2-40B4-BE49-F238E27FC236}">
                <a16:creationId xmlns:a16="http://schemas.microsoft.com/office/drawing/2014/main" id="{DDDC6FC9-F7B9-4ED8-5A60-3C3F2FC4D1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1247" y="2743608"/>
            <a:ext cx="1845958" cy="116623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arket Research Icon Vector Images (over 56,000)">
            <a:extLst>
              <a:ext uri="{FF2B5EF4-FFF2-40B4-BE49-F238E27FC236}">
                <a16:creationId xmlns:a16="http://schemas.microsoft.com/office/drawing/2014/main" id="{A50D8A6F-5B27-1D13-5797-3B83364E7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0669" y="3773506"/>
            <a:ext cx="1626047" cy="16260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FAD510-0EC5-1488-8E2A-51F07DE44B62}"/>
              </a:ext>
            </a:extLst>
          </p:cNvPr>
          <p:cNvSpPr txBox="1"/>
          <p:nvPr/>
        </p:nvSpPr>
        <p:spPr>
          <a:xfrm>
            <a:off x="9345706" y="3844026"/>
            <a:ext cx="2052918" cy="276999"/>
          </a:xfrm>
          <a:prstGeom prst="rect">
            <a:avLst/>
          </a:prstGeom>
          <a:noFill/>
        </p:spPr>
        <p:txBody>
          <a:bodyPr wrap="square" rtlCol="0">
            <a:spAutoFit/>
          </a:bodyPr>
          <a:lstStyle/>
          <a:p>
            <a:r>
              <a:rPr lang="en-IN" sz="1200" dirty="0"/>
              <a:t>Online resource websites</a:t>
            </a:r>
          </a:p>
        </p:txBody>
      </p:sp>
      <p:pic>
        <p:nvPicPr>
          <p:cNvPr id="3082" name="Picture 10" descr="Annual report flat style icon, 6206849 Vector Art at Vecteezy">
            <a:extLst>
              <a:ext uri="{FF2B5EF4-FFF2-40B4-BE49-F238E27FC236}">
                <a16:creationId xmlns:a16="http://schemas.microsoft.com/office/drawing/2014/main" id="{4830F093-E1AE-3715-996A-AEBF366981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6623" y="4240295"/>
            <a:ext cx="1623538" cy="162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86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218603" y="148110"/>
            <a:ext cx="5307704" cy="1088500"/>
          </a:xfrm>
        </p:spPr>
        <p:txBody>
          <a:bodyPr/>
          <a:lstStyle/>
          <a:p>
            <a:r>
              <a:rPr lang="en-US" b="1" dirty="0">
                <a:solidFill>
                  <a:schemeClr val="tx1"/>
                </a:solidFill>
                <a:latin typeface="Times New Roman" panose="02020603050405020304" pitchFamily="18" charset="0"/>
                <a:cs typeface="Times New Roman" panose="02020603050405020304" pitchFamily="18" charset="0"/>
              </a:rPr>
              <a:t>Tools Used: </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6</a:t>
            </a:fld>
            <a:endParaRPr lang="en-US" dirty="0"/>
          </a:p>
        </p:txBody>
      </p:sp>
      <p:sp>
        <p:nvSpPr>
          <p:cNvPr id="4" name="Rectangle: Rounded Corners 3">
            <a:extLst>
              <a:ext uri="{FF2B5EF4-FFF2-40B4-BE49-F238E27FC236}">
                <a16:creationId xmlns:a16="http://schemas.microsoft.com/office/drawing/2014/main" id="{7D0E7BD1-FE18-34DD-E57F-4E16F9954C96}"/>
              </a:ext>
            </a:extLst>
          </p:cNvPr>
          <p:cNvSpPr/>
          <p:nvPr/>
        </p:nvSpPr>
        <p:spPr>
          <a:xfrm>
            <a:off x="1434352" y="1448137"/>
            <a:ext cx="1819835" cy="1242996"/>
          </a:xfrm>
          <a:prstGeom prst="round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rgbClr val="0D0D0D"/>
                </a:solidFill>
                <a:latin typeface="Times New Roman" panose="02020603050405020304" pitchFamily="18" charset="0"/>
                <a:cs typeface="Times New Roman" panose="02020603050405020304" pitchFamily="18" charset="0"/>
              </a:rPr>
              <a:t>R</a:t>
            </a:r>
            <a:r>
              <a:rPr lang="en-IN" sz="1400" b="1" i="0" dirty="0">
                <a:solidFill>
                  <a:srgbClr val="0D0D0D"/>
                </a:solidFill>
                <a:effectLst/>
                <a:latin typeface="Times New Roman" panose="02020603050405020304" pitchFamily="18" charset="0"/>
                <a:cs typeface="Times New Roman" panose="02020603050405020304" pitchFamily="18" charset="0"/>
              </a:rPr>
              <a:t>EPOSITORIES:</a:t>
            </a:r>
          </a:p>
          <a:p>
            <a:pPr algn="ctr"/>
            <a:endParaRPr lang="en-IN" dirty="0">
              <a:solidFill>
                <a:srgbClr val="0D0D0D"/>
              </a:solidFill>
              <a:latin typeface="Söhne"/>
            </a:endParaRPr>
          </a:p>
          <a:p>
            <a:pPr algn="ctr"/>
            <a:r>
              <a:rPr lang="en-IN" i="0" dirty="0">
                <a:solidFill>
                  <a:srgbClr val="0D0D0D"/>
                </a:solidFill>
                <a:effectLst/>
                <a:latin typeface="Söhne"/>
              </a:rPr>
              <a:t>GitHub </a:t>
            </a:r>
            <a:endParaRPr lang="en-IN" dirty="0"/>
          </a:p>
        </p:txBody>
      </p:sp>
      <p:sp>
        <p:nvSpPr>
          <p:cNvPr id="7" name="Rectangle: Rounded Corners 6">
            <a:extLst>
              <a:ext uri="{FF2B5EF4-FFF2-40B4-BE49-F238E27FC236}">
                <a16:creationId xmlns:a16="http://schemas.microsoft.com/office/drawing/2014/main" id="{58EAD4E2-40BB-4B8C-E82E-051C2D447759}"/>
              </a:ext>
            </a:extLst>
          </p:cNvPr>
          <p:cNvSpPr/>
          <p:nvPr/>
        </p:nvSpPr>
        <p:spPr>
          <a:xfrm>
            <a:off x="1434352" y="2970185"/>
            <a:ext cx="1900519" cy="144281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Times New Roman" panose="02020603050405020304" pitchFamily="18" charset="0"/>
                <a:cs typeface="Times New Roman" panose="02020603050405020304" pitchFamily="18" charset="0"/>
              </a:rPr>
              <a:t>PROGRAMMING:</a:t>
            </a:r>
          </a:p>
          <a:p>
            <a:pPr algn="ctr"/>
            <a:endParaRPr lang="en-IN" sz="1400" b="1" dirty="0">
              <a:solidFill>
                <a:schemeClr val="tx1"/>
              </a:solidFill>
              <a:latin typeface="Times New Roman" panose="02020603050405020304" pitchFamily="18" charset="0"/>
              <a:cs typeface="Times New Roman" panose="02020603050405020304" pitchFamily="18" charset="0"/>
            </a:endParaRPr>
          </a:p>
          <a:p>
            <a:pPr algn="ctr"/>
            <a:r>
              <a:rPr lang="en-IN" dirty="0" err="1">
                <a:solidFill>
                  <a:schemeClr val="tx1"/>
                </a:solidFill>
                <a:latin typeface="Times New Roman" panose="02020603050405020304" pitchFamily="18" charset="0"/>
                <a:cs typeface="Times New Roman" panose="02020603050405020304" pitchFamily="18" charset="0"/>
              </a:rPr>
              <a:t>Jupyter</a:t>
            </a:r>
            <a:r>
              <a:rPr lang="en-IN" dirty="0">
                <a:solidFill>
                  <a:schemeClr val="tx1"/>
                </a:solidFill>
                <a:latin typeface="Times New Roman" panose="02020603050405020304" pitchFamily="18" charset="0"/>
                <a:cs typeface="Times New Roman" panose="02020603050405020304" pitchFamily="18" charset="0"/>
              </a:rPr>
              <a:t> notebook</a:t>
            </a:r>
          </a:p>
          <a:p>
            <a:pPr algn="ctr"/>
            <a:endParaRPr lang="en-IN" sz="1400" dirty="0"/>
          </a:p>
        </p:txBody>
      </p:sp>
      <p:sp>
        <p:nvSpPr>
          <p:cNvPr id="8" name="Rectangle: Rounded Corners 7">
            <a:extLst>
              <a:ext uri="{FF2B5EF4-FFF2-40B4-BE49-F238E27FC236}">
                <a16:creationId xmlns:a16="http://schemas.microsoft.com/office/drawing/2014/main" id="{8FAD1996-F1F6-CAC5-54E7-EDE0E236AF6D}"/>
              </a:ext>
            </a:extLst>
          </p:cNvPr>
          <p:cNvSpPr/>
          <p:nvPr/>
        </p:nvSpPr>
        <p:spPr>
          <a:xfrm>
            <a:off x="3746192" y="2069635"/>
            <a:ext cx="1819835" cy="134470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PROGRAMMING LANGUAGE :</a:t>
            </a:r>
          </a:p>
          <a:p>
            <a:pPr algn="ctr"/>
            <a:endParaRPr lang="en-US" sz="14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Python</a:t>
            </a:r>
          </a:p>
          <a:p>
            <a:pPr algn="ctr"/>
            <a:endParaRPr lang="en-IN" sz="1400" dirty="0"/>
          </a:p>
        </p:txBody>
      </p:sp>
      <p:sp>
        <p:nvSpPr>
          <p:cNvPr id="10" name="Rectangle: Rounded Corners 9">
            <a:extLst>
              <a:ext uri="{FF2B5EF4-FFF2-40B4-BE49-F238E27FC236}">
                <a16:creationId xmlns:a16="http://schemas.microsoft.com/office/drawing/2014/main" id="{679B765D-FD94-2E06-E53E-D97C06F1ED2C}"/>
              </a:ext>
            </a:extLst>
          </p:cNvPr>
          <p:cNvSpPr/>
          <p:nvPr/>
        </p:nvSpPr>
        <p:spPr>
          <a:xfrm>
            <a:off x="1474693" y="4692053"/>
            <a:ext cx="1819835" cy="137524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DATABASE :</a:t>
            </a:r>
          </a:p>
          <a:p>
            <a:pPr algn="ctr"/>
            <a:endParaRPr lang="en-US" sz="1400" dirty="0">
              <a:solidFill>
                <a:schemeClr val="tx1"/>
              </a:solidFill>
              <a:latin typeface="Times New Roman" panose="02020603050405020304" pitchFamily="18" charset="0"/>
              <a:cs typeface="Times New Roman" panose="02020603050405020304" pitchFamily="18" charset="0"/>
            </a:endParaRPr>
          </a:p>
          <a:p>
            <a:pPr algn="ctr"/>
            <a:r>
              <a:rPr lang="en-US" sz="1400" dirty="0">
                <a:solidFill>
                  <a:schemeClr val="tx1"/>
                </a:solidFill>
                <a:latin typeface="Times New Roman" panose="02020603050405020304" pitchFamily="18" charset="0"/>
                <a:cs typeface="Times New Roman" panose="02020603050405020304" pitchFamily="18" charset="0"/>
              </a:rPr>
              <a:t>SQL database (MySQL)</a:t>
            </a:r>
          </a:p>
          <a:p>
            <a:pPr algn="ct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44E3B015-E1D3-1C8C-C475-D9A97FF30785}"/>
              </a:ext>
            </a:extLst>
          </p:cNvPr>
          <p:cNvSpPr/>
          <p:nvPr/>
        </p:nvSpPr>
        <p:spPr>
          <a:xfrm>
            <a:off x="3759639" y="3837396"/>
            <a:ext cx="1806388" cy="134470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tx1"/>
              </a:solidFill>
              <a:latin typeface="Times New Roman" panose="02020603050405020304" pitchFamily="18" charset="0"/>
              <a:cs typeface="Times New Roman" panose="02020603050405020304" pitchFamily="18" charset="0"/>
            </a:endParaRPr>
          </a:p>
          <a:p>
            <a:pPr algn="ctr"/>
            <a:r>
              <a:rPr lang="en-IN" sz="1400" b="1" dirty="0">
                <a:solidFill>
                  <a:schemeClr val="tx1"/>
                </a:solidFill>
                <a:latin typeface="Times New Roman" panose="02020603050405020304" pitchFamily="18" charset="0"/>
                <a:cs typeface="Times New Roman" panose="02020603050405020304" pitchFamily="18" charset="0"/>
              </a:rPr>
              <a:t>CLOUD STORAGE</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endParaRPr>
          </a:p>
          <a:p>
            <a:pPr algn="ctr"/>
            <a:endParaRPr lang="en-IN" sz="1200" dirty="0">
              <a:solidFill>
                <a:schemeClr val="tx1"/>
              </a:solidFill>
            </a:endParaRPr>
          </a:p>
          <a:p>
            <a:pPr algn="ctr"/>
            <a:r>
              <a:rPr lang="en-IN" sz="1200" dirty="0">
                <a:solidFill>
                  <a:schemeClr val="tx1"/>
                </a:solidFill>
              </a:rPr>
              <a:t>Amazon Web Services (AWS)</a:t>
            </a:r>
          </a:p>
          <a:p>
            <a:pPr algn="ctr"/>
            <a:r>
              <a:rPr lang="en-IN" sz="1200" dirty="0">
                <a:solidFill>
                  <a:schemeClr val="tx1"/>
                </a:solidFill>
              </a:rPr>
              <a:t>Microsoft Azure</a:t>
            </a: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pic>
        <p:nvPicPr>
          <p:cNvPr id="12" name="Picture 11">
            <a:extLst>
              <a:ext uri="{FF2B5EF4-FFF2-40B4-BE49-F238E27FC236}">
                <a16:creationId xmlns:a16="http://schemas.microsoft.com/office/drawing/2014/main" id="{4196B0CF-6D54-FB25-3BDD-24CB4C80D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227" y="2885775"/>
            <a:ext cx="1992277" cy="8433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white cat in a black circle&#10;&#10;Description automatically generated">
            <a:extLst>
              <a:ext uri="{FF2B5EF4-FFF2-40B4-BE49-F238E27FC236}">
                <a16:creationId xmlns:a16="http://schemas.microsoft.com/office/drawing/2014/main" id="{066F6AE8-69DC-2B55-DD85-F53A35639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8745" y="1343714"/>
            <a:ext cx="1229240" cy="1018096"/>
          </a:xfrm>
          <a:prstGeom prst="rect">
            <a:avLst/>
          </a:prstGeom>
        </p:spPr>
      </p:pic>
      <p:pic>
        <p:nvPicPr>
          <p:cNvPr id="14" name="Picture 13" descr="A logo with a smile&#10;&#10;Description automatically generated">
            <a:extLst>
              <a:ext uri="{FF2B5EF4-FFF2-40B4-BE49-F238E27FC236}">
                <a16:creationId xmlns:a16="http://schemas.microsoft.com/office/drawing/2014/main" id="{2033239C-98F0-B876-E043-E465187DBB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3734" y="1448137"/>
            <a:ext cx="1229239" cy="843346"/>
          </a:xfrm>
          <a:prstGeom prst="rect">
            <a:avLst/>
          </a:prstGeom>
        </p:spPr>
      </p:pic>
      <p:pic>
        <p:nvPicPr>
          <p:cNvPr id="15" name="Picture 14">
            <a:extLst>
              <a:ext uri="{FF2B5EF4-FFF2-40B4-BE49-F238E27FC236}">
                <a16:creationId xmlns:a16="http://schemas.microsoft.com/office/drawing/2014/main" id="{B65D7116-E02B-A254-20BE-05BDE4AC37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7985" y="4393709"/>
            <a:ext cx="1056599" cy="122471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SQL Database (generic) | Microsoft Azure Color">
            <a:extLst>
              <a:ext uri="{FF2B5EF4-FFF2-40B4-BE49-F238E27FC236}">
                <a16:creationId xmlns:a16="http://schemas.microsoft.com/office/drawing/2014/main" id="{97C320F8-94D8-978C-F0A5-500470997A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3734" y="2498533"/>
            <a:ext cx="1142918" cy="151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4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466808" y="241639"/>
            <a:ext cx="5246594" cy="1151673"/>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CRSIP-DM </a:t>
            </a:r>
            <a:r>
              <a:rPr lang="en-IN" b="1" dirty="0">
                <a:solidFill>
                  <a:schemeClr val="tx1"/>
                </a:solidFill>
                <a:latin typeface="Times New Roman" panose="02020603050405020304" pitchFamily="18" charset="0"/>
                <a:cs typeface="Times New Roman" panose="02020603050405020304" pitchFamily="18" charset="0"/>
              </a:rPr>
              <a:t>METHODOLOGY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7</a:t>
            </a:fld>
            <a:endParaRPr lang="en-US" dirty="0"/>
          </a:p>
        </p:txBody>
      </p:sp>
      <p:sp>
        <p:nvSpPr>
          <p:cNvPr id="6" name="Rectangle 5">
            <a:extLst>
              <a:ext uri="{FF2B5EF4-FFF2-40B4-BE49-F238E27FC236}">
                <a16:creationId xmlns:a16="http://schemas.microsoft.com/office/drawing/2014/main" id="{6FF71307-D367-3E36-BD51-B35E1A1AA9A2}"/>
              </a:ext>
            </a:extLst>
          </p:cNvPr>
          <p:cNvSpPr/>
          <p:nvPr/>
        </p:nvSpPr>
        <p:spPr>
          <a:xfrm>
            <a:off x="1712138" y="1919521"/>
            <a:ext cx="1751599" cy="114640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Söhne"/>
              </a:rPr>
              <a:t>Project Planning</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F7E8523A-100E-B633-88FE-03789F113210}"/>
              </a:ext>
            </a:extLst>
          </p:cNvPr>
          <p:cNvSpPr/>
          <p:nvPr/>
        </p:nvSpPr>
        <p:spPr>
          <a:xfrm>
            <a:off x="4258426" y="1950677"/>
            <a:ext cx="1936376" cy="1066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Söhne"/>
              </a:rPr>
              <a:t>Data Collection and Exploration</a:t>
            </a:r>
            <a:endParaRPr lang="en-US" dirty="0">
              <a:solidFill>
                <a:srgbClr val="0D0D0D"/>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12F9C1E3-03DF-C675-3ACF-FA708911784A}"/>
              </a:ext>
            </a:extLst>
          </p:cNvPr>
          <p:cNvSpPr/>
          <p:nvPr/>
        </p:nvSpPr>
        <p:spPr>
          <a:xfrm>
            <a:off x="7065308" y="2047268"/>
            <a:ext cx="1936376" cy="1066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0" dirty="0">
                <a:solidFill>
                  <a:srgbClr val="0D0D0D"/>
                </a:solidFill>
                <a:effectLst/>
                <a:latin typeface="Söhne"/>
              </a:rPr>
              <a:t>Feature Engineering and Selection</a:t>
            </a:r>
            <a:endParaRPr lang="en-IN" sz="1800" dirty="0"/>
          </a:p>
        </p:txBody>
      </p:sp>
      <p:sp>
        <p:nvSpPr>
          <p:cNvPr id="10" name="Rectangle: Rounded Corners 9">
            <a:extLst>
              <a:ext uri="{FF2B5EF4-FFF2-40B4-BE49-F238E27FC236}">
                <a16:creationId xmlns:a16="http://schemas.microsoft.com/office/drawing/2014/main" id="{2608A527-9703-C4D0-31BB-80A689510B26}"/>
              </a:ext>
            </a:extLst>
          </p:cNvPr>
          <p:cNvSpPr/>
          <p:nvPr/>
        </p:nvSpPr>
        <p:spPr>
          <a:xfrm>
            <a:off x="9771530" y="2895600"/>
            <a:ext cx="1936376" cy="1066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000" b="1" i="0" dirty="0">
                <a:solidFill>
                  <a:srgbClr val="0D0D0D"/>
                </a:solidFill>
                <a:effectLst/>
                <a:latin typeface="Söhne"/>
              </a:rPr>
              <a:t>Model Development</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9A8CDCE9-774D-6CBF-87D4-4587FD2294F1}"/>
              </a:ext>
            </a:extLst>
          </p:cNvPr>
          <p:cNvSpPr/>
          <p:nvPr/>
        </p:nvSpPr>
        <p:spPr>
          <a:xfrm>
            <a:off x="1945341" y="4444348"/>
            <a:ext cx="1936376" cy="1066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Söhne"/>
              </a:rPr>
              <a:t>Communication and Reporting</a:t>
            </a:r>
            <a:endParaRPr lang="en-IN" dirty="0"/>
          </a:p>
        </p:txBody>
      </p:sp>
      <p:sp>
        <p:nvSpPr>
          <p:cNvPr id="12" name="Rectangle: Rounded Corners 11">
            <a:extLst>
              <a:ext uri="{FF2B5EF4-FFF2-40B4-BE49-F238E27FC236}">
                <a16:creationId xmlns:a16="http://schemas.microsoft.com/office/drawing/2014/main" id="{A4F2B8C8-315A-DC5B-57B2-7AFDA424200D}"/>
              </a:ext>
            </a:extLst>
          </p:cNvPr>
          <p:cNvSpPr/>
          <p:nvPr/>
        </p:nvSpPr>
        <p:spPr>
          <a:xfrm>
            <a:off x="4854388" y="4405080"/>
            <a:ext cx="1936376" cy="1066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i="0" dirty="0">
                <a:solidFill>
                  <a:srgbClr val="0D0D0D"/>
                </a:solidFill>
                <a:effectLst/>
                <a:latin typeface="Söhne"/>
              </a:rPr>
              <a:t>Insights Generation and Interpretation</a:t>
            </a:r>
            <a:endParaRPr lang="en-IN" sz="2000" dirty="0"/>
          </a:p>
        </p:txBody>
      </p:sp>
      <p:sp>
        <p:nvSpPr>
          <p:cNvPr id="13" name="Rectangle: Rounded Corners 12">
            <a:extLst>
              <a:ext uri="{FF2B5EF4-FFF2-40B4-BE49-F238E27FC236}">
                <a16:creationId xmlns:a16="http://schemas.microsoft.com/office/drawing/2014/main" id="{566D7738-7389-CBC0-74D4-0CA0BA0EF844}"/>
              </a:ext>
            </a:extLst>
          </p:cNvPr>
          <p:cNvSpPr/>
          <p:nvPr/>
        </p:nvSpPr>
        <p:spPr>
          <a:xfrm>
            <a:off x="7763435" y="4405080"/>
            <a:ext cx="1936376" cy="1066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Söhne"/>
              </a:rPr>
              <a:t>Model Evaluation and Validation</a:t>
            </a:r>
            <a:endParaRPr lang="en-IN" dirty="0"/>
          </a:p>
        </p:txBody>
      </p:sp>
      <p:sp>
        <p:nvSpPr>
          <p:cNvPr id="14" name="Arrow: Notched Right 13">
            <a:extLst>
              <a:ext uri="{FF2B5EF4-FFF2-40B4-BE49-F238E27FC236}">
                <a16:creationId xmlns:a16="http://schemas.microsoft.com/office/drawing/2014/main" id="{C9CC9A1F-0D0C-7034-7206-A551B020444F}"/>
              </a:ext>
            </a:extLst>
          </p:cNvPr>
          <p:cNvSpPr/>
          <p:nvPr/>
        </p:nvSpPr>
        <p:spPr>
          <a:xfrm>
            <a:off x="3463738" y="2452920"/>
            <a:ext cx="772085" cy="25549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Notched Right 14">
            <a:extLst>
              <a:ext uri="{FF2B5EF4-FFF2-40B4-BE49-F238E27FC236}">
                <a16:creationId xmlns:a16="http://schemas.microsoft.com/office/drawing/2014/main" id="{39105A12-8BD4-8E98-F85E-D31E81A1890E}"/>
              </a:ext>
            </a:extLst>
          </p:cNvPr>
          <p:cNvSpPr/>
          <p:nvPr/>
        </p:nvSpPr>
        <p:spPr>
          <a:xfrm>
            <a:off x="6262967" y="2441178"/>
            <a:ext cx="772085" cy="25549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Notched Right 16">
            <a:extLst>
              <a:ext uri="{FF2B5EF4-FFF2-40B4-BE49-F238E27FC236}">
                <a16:creationId xmlns:a16="http://schemas.microsoft.com/office/drawing/2014/main" id="{285B4BDA-5F12-89BC-8539-591F00DB1752}"/>
              </a:ext>
            </a:extLst>
          </p:cNvPr>
          <p:cNvSpPr/>
          <p:nvPr/>
        </p:nvSpPr>
        <p:spPr>
          <a:xfrm rot="10800000">
            <a:off x="3910293" y="4810732"/>
            <a:ext cx="772085" cy="25549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Notched Right 17">
            <a:extLst>
              <a:ext uri="{FF2B5EF4-FFF2-40B4-BE49-F238E27FC236}">
                <a16:creationId xmlns:a16="http://schemas.microsoft.com/office/drawing/2014/main" id="{1B87A2F2-0115-C5B9-25F0-A2153BEFE305}"/>
              </a:ext>
            </a:extLst>
          </p:cNvPr>
          <p:cNvSpPr/>
          <p:nvPr/>
        </p:nvSpPr>
        <p:spPr>
          <a:xfrm rot="10800000">
            <a:off x="6891057" y="4810733"/>
            <a:ext cx="772085" cy="25549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Curved Down 20">
            <a:extLst>
              <a:ext uri="{FF2B5EF4-FFF2-40B4-BE49-F238E27FC236}">
                <a16:creationId xmlns:a16="http://schemas.microsoft.com/office/drawing/2014/main" id="{8970C80D-1C44-59BE-D5A9-1489F538ACF4}"/>
              </a:ext>
            </a:extLst>
          </p:cNvPr>
          <p:cNvSpPr/>
          <p:nvPr/>
        </p:nvSpPr>
        <p:spPr>
          <a:xfrm rot="16200000">
            <a:off x="-29914" y="3529198"/>
            <a:ext cx="2689414" cy="79468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urved Down 22">
            <a:extLst>
              <a:ext uri="{FF2B5EF4-FFF2-40B4-BE49-F238E27FC236}">
                <a16:creationId xmlns:a16="http://schemas.microsoft.com/office/drawing/2014/main" id="{DF2EDFFA-AA34-134F-DE72-9D1B6C2973C5}"/>
              </a:ext>
            </a:extLst>
          </p:cNvPr>
          <p:cNvSpPr/>
          <p:nvPr/>
        </p:nvSpPr>
        <p:spPr>
          <a:xfrm>
            <a:off x="9031940" y="2102725"/>
            <a:ext cx="1707778" cy="6942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Bent 29">
            <a:extLst>
              <a:ext uri="{FF2B5EF4-FFF2-40B4-BE49-F238E27FC236}">
                <a16:creationId xmlns:a16="http://schemas.microsoft.com/office/drawing/2014/main" id="{DA66075B-A4A1-4464-71D1-AAFAD5DF12DF}"/>
              </a:ext>
            </a:extLst>
          </p:cNvPr>
          <p:cNvSpPr/>
          <p:nvPr/>
        </p:nvSpPr>
        <p:spPr>
          <a:xfrm rot="10800000">
            <a:off x="9786522" y="4748027"/>
            <a:ext cx="1024219" cy="52322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TextBox 38">
            <a:extLst>
              <a:ext uri="{FF2B5EF4-FFF2-40B4-BE49-F238E27FC236}">
                <a16:creationId xmlns:a16="http://schemas.microsoft.com/office/drawing/2014/main" id="{ABA42342-0506-B526-8314-B11985123910}"/>
              </a:ext>
            </a:extLst>
          </p:cNvPr>
          <p:cNvSpPr txBox="1"/>
          <p:nvPr/>
        </p:nvSpPr>
        <p:spPr>
          <a:xfrm>
            <a:off x="1404227" y="3114068"/>
            <a:ext cx="2196353" cy="523220"/>
          </a:xfrm>
          <a:prstGeom prst="rect">
            <a:avLst/>
          </a:prstGeom>
          <a:noFill/>
        </p:spPr>
        <p:txBody>
          <a:bodyPr wrap="square" rtlCol="0">
            <a:spAutoFit/>
          </a:bodyPr>
          <a:lstStyle/>
          <a:p>
            <a:pPr algn="ctr"/>
            <a:r>
              <a:rPr lang="en-US" sz="1400" b="0" i="0" dirty="0">
                <a:solidFill>
                  <a:srgbClr val="0D0D0D"/>
                </a:solidFill>
                <a:effectLst/>
                <a:latin typeface="Times New Roman" panose="02020603050405020304" pitchFamily="18" charset="0"/>
                <a:cs typeface="Times New Roman" panose="02020603050405020304" pitchFamily="18" charset="0"/>
              </a:rPr>
              <a:t>Define project objectives, scope, and deliverables.</a:t>
            </a:r>
          </a:p>
        </p:txBody>
      </p:sp>
      <p:sp>
        <p:nvSpPr>
          <p:cNvPr id="40" name="TextBox 39">
            <a:extLst>
              <a:ext uri="{FF2B5EF4-FFF2-40B4-BE49-F238E27FC236}">
                <a16:creationId xmlns:a16="http://schemas.microsoft.com/office/drawing/2014/main" id="{F9B55D27-DD48-B93D-B8C3-9B6B012651A6}"/>
              </a:ext>
            </a:extLst>
          </p:cNvPr>
          <p:cNvSpPr txBox="1"/>
          <p:nvPr/>
        </p:nvSpPr>
        <p:spPr>
          <a:xfrm>
            <a:off x="4202901" y="3174798"/>
            <a:ext cx="2196352" cy="830997"/>
          </a:xfrm>
          <a:prstGeom prst="rect">
            <a:avLst/>
          </a:prstGeom>
          <a:noFill/>
        </p:spPr>
        <p:txBody>
          <a:bodyPr wrap="square" rtlCol="0">
            <a:spAutoFit/>
          </a:bodyPr>
          <a:lstStyle/>
          <a:p>
            <a:r>
              <a:rPr lang="en-IN" sz="1200" dirty="0"/>
              <a:t>Gather data from diverse sources including databases ,Industry reports and company websites.</a:t>
            </a:r>
          </a:p>
        </p:txBody>
      </p:sp>
      <p:sp>
        <p:nvSpPr>
          <p:cNvPr id="41" name="TextBox 40">
            <a:extLst>
              <a:ext uri="{FF2B5EF4-FFF2-40B4-BE49-F238E27FC236}">
                <a16:creationId xmlns:a16="http://schemas.microsoft.com/office/drawing/2014/main" id="{33F67165-BC1C-2891-33B2-A35069C414D9}"/>
              </a:ext>
            </a:extLst>
          </p:cNvPr>
          <p:cNvSpPr txBox="1"/>
          <p:nvPr/>
        </p:nvSpPr>
        <p:spPr>
          <a:xfrm>
            <a:off x="6912263" y="3119997"/>
            <a:ext cx="2196352" cy="646331"/>
          </a:xfrm>
          <a:prstGeom prst="rect">
            <a:avLst/>
          </a:prstGeom>
          <a:noFill/>
        </p:spPr>
        <p:txBody>
          <a:bodyPr wrap="square" rtlCol="0">
            <a:spAutoFit/>
          </a:bodyPr>
          <a:lstStyle/>
          <a:p>
            <a:r>
              <a:rPr lang="en-IN" sz="1200" dirty="0"/>
              <a:t>Select most relevant features based on their importance and SFR ratings</a:t>
            </a:r>
          </a:p>
        </p:txBody>
      </p:sp>
      <p:sp>
        <p:nvSpPr>
          <p:cNvPr id="42" name="TextBox 41">
            <a:extLst>
              <a:ext uri="{FF2B5EF4-FFF2-40B4-BE49-F238E27FC236}">
                <a16:creationId xmlns:a16="http://schemas.microsoft.com/office/drawing/2014/main" id="{20C60B8F-6492-E8D7-FAC8-8328690881D7}"/>
              </a:ext>
            </a:extLst>
          </p:cNvPr>
          <p:cNvSpPr txBox="1"/>
          <p:nvPr/>
        </p:nvSpPr>
        <p:spPr>
          <a:xfrm>
            <a:off x="7535917" y="5570492"/>
            <a:ext cx="2569780" cy="523220"/>
          </a:xfrm>
          <a:prstGeom prst="rect">
            <a:avLst/>
          </a:prstGeom>
          <a:noFill/>
        </p:spPr>
        <p:txBody>
          <a:bodyPr wrap="square" rtlCol="0">
            <a:spAutoFit/>
          </a:bodyPr>
          <a:lstStyle/>
          <a:p>
            <a:r>
              <a:rPr lang="en-IN" sz="1400" dirty="0"/>
              <a:t>Evaluate the performance of the developed models</a:t>
            </a:r>
          </a:p>
        </p:txBody>
      </p:sp>
      <p:sp>
        <p:nvSpPr>
          <p:cNvPr id="43" name="TextBox 42">
            <a:extLst>
              <a:ext uri="{FF2B5EF4-FFF2-40B4-BE49-F238E27FC236}">
                <a16:creationId xmlns:a16="http://schemas.microsoft.com/office/drawing/2014/main" id="{E789FF87-76AB-361C-846E-BEBA47C899E2}"/>
              </a:ext>
            </a:extLst>
          </p:cNvPr>
          <p:cNvSpPr txBox="1"/>
          <p:nvPr/>
        </p:nvSpPr>
        <p:spPr>
          <a:xfrm>
            <a:off x="4477946" y="5656264"/>
            <a:ext cx="2569780" cy="954107"/>
          </a:xfrm>
          <a:prstGeom prst="rect">
            <a:avLst/>
          </a:prstGeom>
          <a:noFill/>
        </p:spPr>
        <p:txBody>
          <a:bodyPr wrap="square" rtlCol="0">
            <a:spAutoFit/>
          </a:bodyPr>
          <a:lstStyle/>
          <a:p>
            <a:r>
              <a:rPr lang="en-IN" sz="1400" dirty="0"/>
              <a:t>Identify key factors driving SFR ratings and investment decisions , portfolios and strategies</a:t>
            </a:r>
          </a:p>
        </p:txBody>
      </p:sp>
      <p:sp>
        <p:nvSpPr>
          <p:cNvPr id="44" name="TextBox 43">
            <a:extLst>
              <a:ext uri="{FF2B5EF4-FFF2-40B4-BE49-F238E27FC236}">
                <a16:creationId xmlns:a16="http://schemas.microsoft.com/office/drawing/2014/main" id="{18C6F014-CC97-3640-BE15-FEACEDF0BBFD}"/>
              </a:ext>
            </a:extLst>
          </p:cNvPr>
          <p:cNvSpPr txBox="1"/>
          <p:nvPr/>
        </p:nvSpPr>
        <p:spPr>
          <a:xfrm>
            <a:off x="1832545" y="5623594"/>
            <a:ext cx="2257560" cy="954107"/>
          </a:xfrm>
          <a:prstGeom prst="rect">
            <a:avLst/>
          </a:prstGeom>
          <a:noFill/>
        </p:spPr>
        <p:txBody>
          <a:bodyPr wrap="square" rtlCol="0">
            <a:spAutoFit/>
          </a:bodyPr>
          <a:lstStyle/>
          <a:p>
            <a:r>
              <a:rPr lang="en-IN" sz="1400" dirty="0"/>
              <a:t>Continuously refine and improve the analysis based on feedback from stakeholders.</a:t>
            </a:r>
          </a:p>
        </p:txBody>
      </p:sp>
      <p:sp>
        <p:nvSpPr>
          <p:cNvPr id="45" name="TextBox 44">
            <a:extLst>
              <a:ext uri="{FF2B5EF4-FFF2-40B4-BE49-F238E27FC236}">
                <a16:creationId xmlns:a16="http://schemas.microsoft.com/office/drawing/2014/main" id="{C84F8280-D8BA-1B5C-638F-0D510AF8A81F}"/>
              </a:ext>
            </a:extLst>
          </p:cNvPr>
          <p:cNvSpPr txBox="1"/>
          <p:nvPr/>
        </p:nvSpPr>
        <p:spPr>
          <a:xfrm>
            <a:off x="9760324" y="3976648"/>
            <a:ext cx="2196352" cy="646331"/>
          </a:xfrm>
          <a:prstGeom prst="rect">
            <a:avLst/>
          </a:prstGeom>
          <a:noFill/>
        </p:spPr>
        <p:txBody>
          <a:bodyPr wrap="square" rtlCol="0">
            <a:spAutoFit/>
          </a:bodyPr>
          <a:lstStyle/>
          <a:p>
            <a:r>
              <a:rPr lang="en-IN" sz="1200" dirty="0"/>
              <a:t>Develop a framework that evaluates companies based on multiple </a:t>
            </a:r>
            <a:r>
              <a:rPr lang="en-IN" sz="1200" dirty="0" err="1"/>
              <a:t>criterias</a:t>
            </a:r>
            <a:r>
              <a:rPr lang="en-IN" sz="1200" dirty="0"/>
              <a:t>.</a:t>
            </a:r>
          </a:p>
        </p:txBody>
      </p:sp>
    </p:spTree>
    <p:extLst>
      <p:ext uri="{BB962C8B-B14F-4D97-AF65-F5344CB8AC3E}">
        <p14:creationId xmlns:p14="http://schemas.microsoft.com/office/powerpoint/2010/main" val="345762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1381757" y="328860"/>
            <a:ext cx="4104643" cy="983355"/>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Target</a:t>
            </a:r>
            <a:endParaRPr lang="en-US" dirty="0"/>
          </a:p>
        </p:txBody>
      </p:sp>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7" name="TextBox 6">
            <a:extLst>
              <a:ext uri="{FF2B5EF4-FFF2-40B4-BE49-F238E27FC236}">
                <a16:creationId xmlns:a16="http://schemas.microsoft.com/office/drawing/2014/main" id="{66772C67-B162-027A-5F08-D3229814EAD9}"/>
              </a:ext>
            </a:extLst>
          </p:cNvPr>
          <p:cNvSpPr txBox="1"/>
          <p:nvPr/>
        </p:nvSpPr>
        <p:spPr>
          <a:xfrm>
            <a:off x="1724807" y="1524001"/>
            <a:ext cx="9570722" cy="3139321"/>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Evaluate Aerospace Companies:</a:t>
            </a:r>
            <a:r>
              <a:rPr lang="en-US" b="0" i="0" dirty="0">
                <a:solidFill>
                  <a:srgbClr val="0D0D0D"/>
                </a:solidFill>
                <a:effectLst/>
                <a:latin typeface="Times New Roman" panose="02020603050405020304" pitchFamily="18" charset="0"/>
                <a:cs typeface="Times New Roman" panose="02020603050405020304" pitchFamily="18" charset="0"/>
              </a:rPr>
              <a:t> Assess the performance, stability, and development of aerospace companies using the SFR rating system and financial performance metrics.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Identify Investment Opportunities:</a:t>
            </a:r>
            <a:r>
              <a:rPr lang="en-US" b="0" i="0" dirty="0">
                <a:solidFill>
                  <a:srgbClr val="0D0D0D"/>
                </a:solidFill>
                <a:effectLst/>
                <a:latin typeface="Times New Roman" panose="02020603050405020304" pitchFamily="18" charset="0"/>
                <a:cs typeface="Times New Roman" panose="02020603050405020304" pitchFamily="18" charset="0"/>
              </a:rPr>
              <a:t> Identify investment opportunities within the aerospace industry by analyzing SFR ratings, financial performance, and market positioning indicators.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Optimize Investment Strategies:</a:t>
            </a:r>
            <a:r>
              <a:rPr lang="en-US" b="0" i="0" dirty="0">
                <a:solidFill>
                  <a:srgbClr val="0D0D0D"/>
                </a:solidFill>
                <a:effectLst/>
                <a:latin typeface="Times New Roman" panose="02020603050405020304" pitchFamily="18" charset="0"/>
                <a:cs typeface="Times New Roman" panose="02020603050405020304" pitchFamily="18" charset="0"/>
              </a:rPr>
              <a:t> Provide recommendations and insights to investors on how to optimize their investment strategies based on SFR ratings and financial analysis.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Mitigate Risks:</a:t>
            </a:r>
            <a:r>
              <a:rPr lang="en-US" b="0" i="0" dirty="0">
                <a:solidFill>
                  <a:srgbClr val="0D0D0D"/>
                </a:solidFill>
                <a:effectLst/>
                <a:latin typeface="Times New Roman" panose="02020603050405020304" pitchFamily="18" charset="0"/>
                <a:cs typeface="Times New Roman" panose="02020603050405020304" pitchFamily="18" charset="0"/>
              </a:rPr>
              <a:t> Help investors mitigate risks associated with investing in the aerospace sector by understanding the correlation between SFR ratings, financial performance, and market positioning.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Support Decision-Making:</a:t>
            </a:r>
            <a:r>
              <a:rPr lang="en-US" b="0" i="0" dirty="0">
                <a:solidFill>
                  <a:srgbClr val="0D0D0D"/>
                </a:solidFill>
                <a:effectLst/>
                <a:latin typeface="Times New Roman" panose="02020603050405020304" pitchFamily="18" charset="0"/>
                <a:cs typeface="Times New Roman" panose="02020603050405020304" pitchFamily="18" charset="0"/>
              </a:rPr>
              <a:t> Offer data-driven insights and strategic recommendations to support decision-making processes for investors, stakeholders, and industry professionals.</a:t>
            </a:r>
          </a:p>
          <a:p>
            <a:pPr algn="l">
              <a:buFont typeface="+mj-lt"/>
              <a:buAutoNum type="arabicPeriod"/>
            </a:pPr>
            <a:endParaRPr lang="en-US" b="0" i="0" dirty="0">
              <a:solidFill>
                <a:srgbClr val="1F2328"/>
              </a:solidFill>
              <a:effectLst/>
              <a:latin typeface="-apple-system"/>
            </a:endParaRPr>
          </a:p>
        </p:txBody>
      </p:sp>
    </p:spTree>
    <p:extLst>
      <p:ext uri="{BB962C8B-B14F-4D97-AF65-F5344CB8AC3E}">
        <p14:creationId xmlns:p14="http://schemas.microsoft.com/office/powerpoint/2010/main" val="24811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Thank you</a:t>
            </a:r>
          </a:p>
        </p:txBody>
      </p:sp>
      <p:pic>
        <p:nvPicPr>
          <p:cNvPr id="2" name="Picture 2" descr="3D team of four people PNG, SVG">
            <a:extLst>
              <a:ext uri="{FF2B5EF4-FFF2-40B4-BE49-F238E27FC236}">
                <a16:creationId xmlns:a16="http://schemas.microsoft.com/office/drawing/2014/main" id="{6F48C18E-CBD0-5780-50CF-86C008D32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640" y="1397540"/>
            <a:ext cx="5984552" cy="427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8060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Parcel</Template>
  <TotalTime>423</TotalTime>
  <Words>487</Words>
  <Application>Microsoft Office PowerPoint</Application>
  <PresentationFormat>Widescreen</PresentationFormat>
  <Paragraphs>86</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Aptos Narrow</vt:lpstr>
      <vt:lpstr>Arial</vt:lpstr>
      <vt:lpstr>Calibri</vt:lpstr>
      <vt:lpstr>Gill Sans MT</vt:lpstr>
      <vt:lpstr>Google Sans</vt:lpstr>
      <vt:lpstr>Söhne</vt:lpstr>
      <vt:lpstr>Times New Roman</vt:lpstr>
      <vt:lpstr>Parcel</vt:lpstr>
      <vt:lpstr>SPACE FUND REALTY (SFR) ANALYSIS </vt:lpstr>
      <vt:lpstr>PowerPoint Presentation</vt:lpstr>
      <vt:lpstr>Business Question : </vt:lpstr>
      <vt:lpstr>         Proposed SOLUTION   </vt:lpstr>
      <vt:lpstr>Data Source</vt:lpstr>
      <vt:lpstr>Tools Used: </vt:lpstr>
      <vt:lpstr>CRSIP-DM METHODOLOGY </vt:lpstr>
      <vt:lpstr>Target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susmitha chowdary</dc:creator>
  <cp:lastModifiedBy>susmitha chowdary</cp:lastModifiedBy>
  <cp:revision>1</cp:revision>
  <dcterms:created xsi:type="dcterms:W3CDTF">2024-03-03T03:33:17Z</dcterms:created>
  <dcterms:modified xsi:type="dcterms:W3CDTF">2024-03-04T02:27:23Z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