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30D02-8B37-4F42-A9AE-B61B2E35B373}">
          <p14:sldIdLst>
            <p14:sldId id="256"/>
            <p14:sldId id="258"/>
          </p14:sldIdLst>
        </p14:section>
        <p14:section name="Basic account features" id="{49B5BFDF-9A45-4248-911D-91F3058D7269}">
          <p14:sldIdLst>
            <p14:sldId id="257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Kyle Korndoerfer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Studio Online (VSO)?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Azure-hosted version of Team Foundation Server</a:t>
            </a:r>
          </a:p>
          <a:p>
            <a:pPr lvl="1"/>
            <a:r>
              <a:rPr lang="en-US" dirty="0" smtClean="0"/>
              <a:t>New accounts created in a matter of minutes, not days</a:t>
            </a:r>
          </a:p>
          <a:p>
            <a:r>
              <a:rPr lang="en-US" dirty="0" smtClean="0"/>
              <a:t>Free for everyone (basic, some restrictions)</a:t>
            </a:r>
          </a:p>
          <a:p>
            <a:pPr lvl="1"/>
            <a:r>
              <a:rPr lang="en-US" dirty="0" smtClean="0"/>
              <a:t>Only need a Microsoft account; no credit card required</a:t>
            </a:r>
          </a:p>
          <a:p>
            <a:r>
              <a:rPr lang="en-US" dirty="0" smtClean="0"/>
              <a:t>Complete Application Lifecycle Management system</a:t>
            </a:r>
          </a:p>
          <a:p>
            <a:r>
              <a:rPr lang="en-US" dirty="0" smtClean="0"/>
              <a:t>Full integration with all Visual Studio editions, including Community!</a:t>
            </a:r>
          </a:p>
          <a:p>
            <a:r>
              <a:rPr lang="en-US" dirty="0">
                <a:hlinkClick r:id="rId2"/>
              </a:rPr>
              <a:t>http://www.visualstudio.com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4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Basic/Free accounts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Included?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Account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Unlimited </a:t>
            </a:r>
            <a:r>
              <a:rPr lang="en-US" dirty="0" smtClean="0"/>
              <a:t>(private) projects</a:t>
            </a:r>
          </a:p>
          <a:p>
            <a:pPr lvl="1"/>
            <a:r>
              <a:rPr lang="en-US" dirty="0" smtClean="0"/>
              <a:t>No public projects</a:t>
            </a:r>
            <a:endParaRPr lang="en-US" dirty="0"/>
          </a:p>
          <a:p>
            <a:r>
              <a:rPr lang="en-US" dirty="0"/>
              <a:t>Up to 5 contributors for </a:t>
            </a:r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Unlimited MSDN users (use Microsoft account associated with their MSDN)</a:t>
            </a:r>
          </a:p>
          <a:p>
            <a:pPr lvl="1"/>
            <a:r>
              <a:rPr lang="en-US" dirty="0" smtClean="0"/>
              <a:t>Unlimited project stakeholders (view and manage work items)</a:t>
            </a:r>
          </a:p>
          <a:p>
            <a:r>
              <a:rPr lang="en-US" dirty="0" smtClean="0"/>
              <a:t>Source Control (TFS/</a:t>
            </a:r>
            <a:r>
              <a:rPr lang="en-US" dirty="0"/>
              <a:t>Centralized</a:t>
            </a:r>
            <a:r>
              <a:rPr lang="en-US" dirty="0" smtClean="0"/>
              <a:t> &amp; Git/</a:t>
            </a:r>
            <a:r>
              <a:rPr lang="en-US" dirty="0"/>
              <a:t>Distributed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 Item Management &amp; Tracking (Features, Work Items, &amp; Bugs)</a:t>
            </a:r>
          </a:p>
          <a:p>
            <a:r>
              <a:rPr lang="en-US" dirty="0" smtClean="0"/>
              <a:t>Basic Test Suite/Case Management</a:t>
            </a:r>
          </a:p>
          <a:p>
            <a:r>
              <a:rPr lang="en-US" dirty="0" smtClean="0"/>
              <a:t>60 minutes of hosted Builds (build server for VS projects, Java/Maven, etc.)</a:t>
            </a:r>
          </a:p>
          <a:p>
            <a:r>
              <a:rPr lang="en-US" dirty="0" smtClean="0"/>
              <a:t>1,500 minutes of Load Testing (</a:t>
            </a:r>
            <a:r>
              <a:rPr lang="en-US" smtClean="0"/>
              <a:t>publicly accessible app; </a:t>
            </a:r>
            <a:r>
              <a:rPr lang="en-US" dirty="0" smtClean="0"/>
              <a:t>agents are in Azure)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Account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Kanban board for work item </a:t>
            </a:r>
            <a:r>
              <a:rPr lang="en-US" dirty="0" smtClean="0"/>
              <a:t>visualization</a:t>
            </a:r>
            <a:endParaRPr lang="en-US" dirty="0"/>
          </a:p>
          <a:p>
            <a:r>
              <a:rPr lang="en-US" dirty="0" smtClean="0"/>
              <a:t>Application Insights</a:t>
            </a:r>
          </a:p>
          <a:p>
            <a:pPr lvl="1"/>
            <a:r>
              <a:rPr lang="en-US" dirty="0" smtClean="0"/>
              <a:t>Instrument &amp; report on code performance</a:t>
            </a:r>
            <a:endParaRPr lang="en-US" dirty="0"/>
          </a:p>
          <a:p>
            <a:r>
              <a:rPr lang="en-US" dirty="0"/>
              <a:t>Virtual Team </a:t>
            </a:r>
            <a:r>
              <a:rPr lang="en-US" dirty="0" smtClean="0"/>
              <a:t>Rooms</a:t>
            </a:r>
          </a:p>
          <a:p>
            <a:pPr lvl="1"/>
            <a:r>
              <a:rPr lang="en-US" dirty="0" smtClean="0"/>
              <a:t>Integrated chats, code reviews, and event notifications</a:t>
            </a:r>
            <a:endParaRPr lang="en-US" dirty="0"/>
          </a:p>
          <a:p>
            <a:r>
              <a:rPr lang="en-US" dirty="0"/>
              <a:t>Continuous deployment to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Integrations w/ 30+ 3</a:t>
            </a:r>
            <a:r>
              <a:rPr lang="en-US" baseline="30000" dirty="0" smtClean="0"/>
              <a:t>rd</a:t>
            </a:r>
            <a:r>
              <a:rPr lang="en-US" dirty="0" smtClean="0"/>
              <a:t> party services such as UserVoice, HipChat,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 start to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13738</TotalTime>
  <Words>227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Visual Studio Online</vt:lpstr>
      <vt:lpstr>What is Visual Studio Online (VSO)?</vt:lpstr>
      <vt:lpstr>Basic/Free accounts</vt:lpstr>
      <vt:lpstr>Basic Account Features</vt:lpstr>
      <vt:lpstr>Basic Account Features (cont.)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Online</dc:title>
  <dc:creator>Kyle Korndoerfer</dc:creator>
  <cp:lastModifiedBy>Kyle Korndoerfer</cp:lastModifiedBy>
  <cp:revision>13</cp:revision>
  <dcterms:created xsi:type="dcterms:W3CDTF">2015-01-01T16:10:05Z</dcterms:created>
  <dcterms:modified xsi:type="dcterms:W3CDTF">2015-01-11T05:08:05Z</dcterms:modified>
</cp:coreProperties>
</file>