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1" r:id="rId6"/>
    <p:sldId id="263" r:id="rId7"/>
    <p:sldId id="266" r:id="rId8"/>
    <p:sldId id="265" r:id="rId9"/>
    <p:sldId id="264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D93DB10C-44F1-4312-B4F0-17A80932230D}">
      <dgm:prSet phldrT="[Text]"/>
      <dgm:spPr/>
      <dgm:t>
        <a:bodyPr/>
        <a:lstStyle/>
        <a:p>
          <a:r>
            <a:rPr lang="en-US" dirty="0" smtClean="0"/>
            <a:t>DEMO1</a:t>
          </a:r>
          <a:endParaRPr lang="en-US" dirty="0"/>
        </a:p>
      </dgm:t>
    </dgm:pt>
    <dgm:pt modelId="{378CFC7A-86AB-4F36-9CE6-01A6EBA96BD4}" type="parTrans" cxnId="{391699D5-FBEC-4E39-9813-96ECB562F680}">
      <dgm:prSet/>
      <dgm:spPr/>
      <dgm:t>
        <a:bodyPr/>
        <a:lstStyle/>
        <a:p>
          <a:endParaRPr lang="en-US"/>
        </a:p>
      </dgm:t>
    </dgm:pt>
    <dgm:pt modelId="{723E3D26-5D80-4AB3-B686-A165536B0E88}" type="sibTrans" cxnId="{391699D5-FBEC-4E39-9813-96ECB562F680}">
      <dgm:prSet/>
      <dgm:spPr/>
      <dgm:t>
        <a:bodyPr/>
        <a:lstStyle/>
        <a:p>
          <a:endParaRPr lang="en-US"/>
        </a:p>
      </dgm:t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EF22A87B-3F8A-47BE-94AD-9111FBA0213D}">
      <dgm:prSet phldrT="[Text]"/>
      <dgm:spPr/>
      <dgm:t>
        <a:bodyPr/>
        <a:lstStyle/>
        <a:p>
          <a:endParaRPr lang="en-US" dirty="0"/>
        </a:p>
      </dgm:t>
    </dgm:pt>
    <dgm:pt modelId="{A6EC063B-82C5-4CA3-8280-1F0126B0283D}" type="parTrans" cxnId="{EAE676CE-A6E1-4ECD-9CD9-445742654447}">
      <dgm:prSet/>
      <dgm:spPr/>
      <dgm:t>
        <a:bodyPr/>
        <a:lstStyle/>
        <a:p>
          <a:endParaRPr lang="en-US"/>
        </a:p>
      </dgm:t>
    </dgm:pt>
    <dgm:pt modelId="{C520A8D9-A4B5-42E8-BA41-EB8F156F8639}" type="sibTrans" cxnId="{EAE676CE-A6E1-4ECD-9CD9-445742654447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B377EF-E448-456D-9679-6E3F43C2FBCA}" type="pres">
      <dgm:prSet presAssocID="{3153A1D2-16A8-4DBB-84F3-28E87B81E6E6}" presName="wedge4" presStyleLbl="node1" presStyleIdx="3" presStyleCnt="4"/>
      <dgm:spPr/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B40289F-58CE-4AFF-B3B1-90EA6F0AD4AA}" type="pres">
      <dgm:prSet presAssocID="{723E3D26-5D80-4AB3-B686-A165536B0E88}" presName="arrowWedge1" presStyleLbl="fgSibTrans2D1" presStyleIdx="0" presStyleCnt="4"/>
      <dgm:spPr/>
      <dgm:t>
        <a:bodyPr/>
        <a:lstStyle/>
        <a:p>
          <a:endParaRPr lang="en-US"/>
        </a:p>
      </dgm:t>
    </dgm:pt>
    <dgm:pt modelId="{76255BB8-E339-40C0-AFA8-AD87F601C736}" type="pres">
      <dgm:prSet presAssocID="{C520A8D9-A4B5-42E8-BA41-EB8F156F8639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3677FE39-596F-45B1-B77C-6A67DFFB529D}" type="presOf" srcId="{0008B0B5-378A-461B-BACD-F0CCCDAAAB96}" destId="{075A10BF-F58B-4399-B76F-5FBBFA542012}" srcOrd="0" destOrd="0" presId="urn:microsoft.com/office/officeart/2005/8/layout/cycle8"/>
    <dgm:cxn modelId="{3F1D1A5B-34D8-4DC9-9200-5487B42E3024}" type="presOf" srcId="{EF22A87B-3F8A-47BE-94AD-9111FBA0213D}" destId="{FC0A315E-FAAF-4FA6-8B74-CD8D52EDCF6E}" srcOrd="1" destOrd="0" presId="urn:microsoft.com/office/officeart/2005/8/layout/cycle8"/>
    <dgm:cxn modelId="{E4F48173-3831-478E-B250-79593F3A1320}" type="presOf" srcId="{D93DB10C-44F1-4312-B4F0-17A80932230D}" destId="{5A2FB032-CC70-4B51-A7B3-CB0733FA716E}" srcOrd="0" destOrd="0" presId="urn:microsoft.com/office/officeart/2005/8/layout/cycle8"/>
    <dgm:cxn modelId="{9A44E367-6517-4E36-94BA-5F2E8F7A0ACB}" type="presOf" srcId="{6548054A-FDD4-4357-B790-7D006062E663}" destId="{6802B5AB-DB27-42AC-AE1E-257634E02559}" srcOrd="1" destOrd="0" presId="urn:microsoft.com/office/officeart/2005/8/layout/cycle8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A45683DA-3BDB-4370-8944-D754DFC587AB}" type="presOf" srcId="{EF22A87B-3F8A-47BE-94AD-9111FBA0213D}" destId="{87EF04A0-496E-4674-BFA0-D541BE54BA23}" srcOrd="0" destOrd="0" presId="urn:microsoft.com/office/officeart/2005/8/layout/cycle8"/>
    <dgm:cxn modelId="{FE2A7670-ABDF-4A51-AC59-6481EC609E67}" type="presOf" srcId="{0008B0B5-378A-461B-BACD-F0CCCDAAAB96}" destId="{7D3AEFBB-B8D5-4C28-A33C-9F20270AA858}" srcOrd="1" destOrd="0" presId="urn:microsoft.com/office/officeart/2005/8/layout/cycle8"/>
    <dgm:cxn modelId="{EA53EE93-C061-418B-8E88-E92317782E8A}" type="presOf" srcId="{6548054A-FDD4-4357-B790-7D006062E663}" destId="{22B377EF-E448-456D-9679-6E3F43C2FBCA}" srcOrd="0" destOrd="0" presId="urn:microsoft.com/office/officeart/2005/8/layout/cycle8"/>
    <dgm:cxn modelId="{391699D5-FBEC-4E39-9813-96ECB562F680}" srcId="{3153A1D2-16A8-4DBB-84F3-28E87B81E6E6}" destId="{D93DB10C-44F1-4312-B4F0-17A80932230D}" srcOrd="0" destOrd="0" parTransId="{378CFC7A-86AB-4F36-9CE6-01A6EBA96BD4}" sibTransId="{723E3D26-5D80-4AB3-B686-A165536B0E88}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EAE676CE-A6E1-4ECD-9CD9-445742654447}" srcId="{3153A1D2-16A8-4DBB-84F3-28E87B81E6E6}" destId="{EF22A87B-3F8A-47BE-94AD-9111FBA0213D}" srcOrd="1" destOrd="0" parTransId="{A6EC063B-82C5-4CA3-8280-1F0126B0283D}" sibTransId="{C520A8D9-A4B5-42E8-BA41-EB8F156F8639}"/>
    <dgm:cxn modelId="{DB859A69-7170-4171-A50D-C74BC3BAD87F}" type="presOf" srcId="{3153A1D2-16A8-4DBB-84F3-28E87B81E6E6}" destId="{2278CBBC-5F9A-4335-8540-DD93F46C657A}" srcOrd="0" destOrd="0" presId="urn:microsoft.com/office/officeart/2005/8/layout/cycle8"/>
    <dgm:cxn modelId="{C38E4EAA-7F46-4776-9190-5826D59FAB67}" type="presOf" srcId="{D93DB10C-44F1-4312-B4F0-17A80932230D}" destId="{FA1BAB0B-49FE-4E7F-BED7-DD77ED486817}" srcOrd="1" destOrd="0" presId="urn:microsoft.com/office/officeart/2005/8/layout/cycle8"/>
    <dgm:cxn modelId="{CB276A2A-2576-452F-9F5A-57BB580C1B00}" type="presParOf" srcId="{2278CBBC-5F9A-4335-8540-DD93F46C657A}" destId="{5A2FB032-CC70-4B51-A7B3-CB0733FA716E}" srcOrd="0" destOrd="0" presId="urn:microsoft.com/office/officeart/2005/8/layout/cycle8"/>
    <dgm:cxn modelId="{8562E020-E9A6-4069-A8B3-2D562963F548}" type="presParOf" srcId="{2278CBBC-5F9A-4335-8540-DD93F46C657A}" destId="{E7A23E98-94EA-422D-B37F-9A30D81C6B94}" srcOrd="1" destOrd="0" presId="urn:microsoft.com/office/officeart/2005/8/layout/cycle8"/>
    <dgm:cxn modelId="{49A7948B-8118-4423-8AEF-3F673ECFDBA1}" type="presParOf" srcId="{2278CBBC-5F9A-4335-8540-DD93F46C657A}" destId="{61E36056-C521-41B6-966E-2EEAE3C355C4}" srcOrd="2" destOrd="0" presId="urn:microsoft.com/office/officeart/2005/8/layout/cycle8"/>
    <dgm:cxn modelId="{1663C165-88B2-4EE2-95E2-2ABF0CBB0FBF}" type="presParOf" srcId="{2278CBBC-5F9A-4335-8540-DD93F46C657A}" destId="{FA1BAB0B-49FE-4E7F-BED7-DD77ED486817}" srcOrd="3" destOrd="0" presId="urn:microsoft.com/office/officeart/2005/8/layout/cycle8"/>
    <dgm:cxn modelId="{5D4C7497-9E5C-4E22-9232-048B71035FAA}" type="presParOf" srcId="{2278CBBC-5F9A-4335-8540-DD93F46C657A}" destId="{87EF04A0-496E-4674-BFA0-D541BE54BA23}" srcOrd="4" destOrd="0" presId="urn:microsoft.com/office/officeart/2005/8/layout/cycle8"/>
    <dgm:cxn modelId="{2F0AA9A4-A6E3-4FC3-97C3-8148A735698D}" type="presParOf" srcId="{2278CBBC-5F9A-4335-8540-DD93F46C657A}" destId="{5F88C7CA-96C9-4965-B758-8F4D7BCA4FB9}" srcOrd="5" destOrd="0" presId="urn:microsoft.com/office/officeart/2005/8/layout/cycle8"/>
    <dgm:cxn modelId="{DF7C5372-CDF1-4151-B025-3D2EA3737DF7}" type="presParOf" srcId="{2278CBBC-5F9A-4335-8540-DD93F46C657A}" destId="{CD4848D5-E92F-4571-836B-E7895FD49A11}" srcOrd="6" destOrd="0" presId="urn:microsoft.com/office/officeart/2005/8/layout/cycle8"/>
    <dgm:cxn modelId="{6CC8816B-B1F9-48AF-8D06-4C2DF4EE9824}" type="presParOf" srcId="{2278CBBC-5F9A-4335-8540-DD93F46C657A}" destId="{FC0A315E-FAAF-4FA6-8B74-CD8D52EDCF6E}" srcOrd="7" destOrd="0" presId="urn:microsoft.com/office/officeart/2005/8/layout/cycle8"/>
    <dgm:cxn modelId="{BB1AC10A-4743-4BE8-B555-6152ED086978}" type="presParOf" srcId="{2278CBBC-5F9A-4335-8540-DD93F46C657A}" destId="{075A10BF-F58B-4399-B76F-5FBBFA542012}" srcOrd="8" destOrd="0" presId="urn:microsoft.com/office/officeart/2005/8/layout/cycle8"/>
    <dgm:cxn modelId="{AF6B234B-E157-4A33-8E84-52EBB85E6509}" type="presParOf" srcId="{2278CBBC-5F9A-4335-8540-DD93F46C657A}" destId="{5732E04C-4A43-43E0-9CD2-17A6CC12608B}" srcOrd="9" destOrd="0" presId="urn:microsoft.com/office/officeart/2005/8/layout/cycle8"/>
    <dgm:cxn modelId="{85C9D7EF-AD9C-4EFD-8A84-6A844B7C9338}" type="presParOf" srcId="{2278CBBC-5F9A-4335-8540-DD93F46C657A}" destId="{7336AE17-C78D-45D7-8517-99B28291B29D}" srcOrd="10" destOrd="0" presId="urn:microsoft.com/office/officeart/2005/8/layout/cycle8"/>
    <dgm:cxn modelId="{C7CA10A8-20F1-40EB-9806-5505E5DC6138}" type="presParOf" srcId="{2278CBBC-5F9A-4335-8540-DD93F46C657A}" destId="{7D3AEFBB-B8D5-4C28-A33C-9F20270AA858}" srcOrd="11" destOrd="0" presId="urn:microsoft.com/office/officeart/2005/8/layout/cycle8"/>
    <dgm:cxn modelId="{206B1AE7-148E-4B31-A181-474AEDC12299}" type="presParOf" srcId="{2278CBBC-5F9A-4335-8540-DD93F46C657A}" destId="{22B377EF-E448-456D-9679-6E3F43C2FBCA}" srcOrd="12" destOrd="0" presId="urn:microsoft.com/office/officeart/2005/8/layout/cycle8"/>
    <dgm:cxn modelId="{6ABAD538-D923-42DD-8CDF-DF02160A36BD}" type="presParOf" srcId="{2278CBBC-5F9A-4335-8540-DD93F46C657A}" destId="{B2F85638-C829-4E31-8A72-B23EE974EA8A}" srcOrd="13" destOrd="0" presId="urn:microsoft.com/office/officeart/2005/8/layout/cycle8"/>
    <dgm:cxn modelId="{9F539715-CE2E-4A9F-9A6A-AEA0FF03A6DE}" type="presParOf" srcId="{2278CBBC-5F9A-4335-8540-DD93F46C657A}" destId="{8301D466-15FC-4C70-A56C-EDAE273E42BC}" srcOrd="14" destOrd="0" presId="urn:microsoft.com/office/officeart/2005/8/layout/cycle8"/>
    <dgm:cxn modelId="{BAF8A533-22F2-4B37-BA33-954468B9A6C3}" type="presParOf" srcId="{2278CBBC-5F9A-4335-8540-DD93F46C657A}" destId="{6802B5AB-DB27-42AC-AE1E-257634E02559}" srcOrd="15" destOrd="0" presId="urn:microsoft.com/office/officeart/2005/8/layout/cycle8"/>
    <dgm:cxn modelId="{93E0E495-1067-461A-A5E2-F8A4CAFBAC8F}" type="presParOf" srcId="{2278CBBC-5F9A-4335-8540-DD93F46C657A}" destId="{2B40289F-58CE-4AFF-B3B1-90EA6F0AD4AA}" srcOrd="16" destOrd="0" presId="urn:microsoft.com/office/officeart/2005/8/layout/cycle8"/>
    <dgm:cxn modelId="{F4980858-0AD1-4682-9C23-A4E30286DE29}" type="presParOf" srcId="{2278CBBC-5F9A-4335-8540-DD93F46C657A}" destId="{76255BB8-E339-40C0-AFA8-AD87F601C736}" srcOrd="17" destOrd="0" presId="urn:microsoft.com/office/officeart/2005/8/layout/cycle8"/>
    <dgm:cxn modelId="{293B59AE-C416-4B5B-9BC6-FAF3EF1DD3F7}" type="presParOf" srcId="{2278CBBC-5F9A-4335-8540-DD93F46C657A}" destId="{EC44A464-B054-45D6-9E76-5E5ADF360E05}" srcOrd="18" destOrd="0" presId="urn:microsoft.com/office/officeart/2005/8/layout/cycle8"/>
    <dgm:cxn modelId="{24CDB549-E427-41E8-8E84-1C2F65DE7320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EF22A87B-3F8A-47BE-94AD-9111FBA0213D}">
      <dgm:prSet phldrT="[Text]"/>
      <dgm:spPr/>
      <dgm:t>
        <a:bodyPr/>
        <a:lstStyle/>
        <a:p>
          <a:r>
            <a:rPr lang="en-US" dirty="0" smtClean="0"/>
            <a:t>DEMO2</a:t>
          </a:r>
          <a:endParaRPr lang="en-US" dirty="0"/>
        </a:p>
      </dgm:t>
    </dgm:pt>
    <dgm:pt modelId="{A6EC063B-82C5-4CA3-8280-1F0126B0283D}" type="parTrans" cxnId="{EAE676CE-A6E1-4ECD-9CD9-445742654447}">
      <dgm:prSet/>
      <dgm:spPr/>
      <dgm:t>
        <a:bodyPr/>
        <a:lstStyle/>
        <a:p>
          <a:endParaRPr lang="en-US"/>
        </a:p>
      </dgm:t>
    </dgm:pt>
    <dgm:pt modelId="{C520A8D9-A4B5-42E8-BA41-EB8F156F8639}" type="sibTrans" cxnId="{EAE676CE-A6E1-4ECD-9CD9-445742654447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4AEC9B94-5F27-4E35-9321-4763F9E7E5EA}">
      <dgm:prSet phldrT="[Text]"/>
      <dgm:spPr/>
      <dgm:t>
        <a:bodyPr/>
        <a:lstStyle/>
        <a:p>
          <a:endParaRPr lang="en-US" dirty="0"/>
        </a:p>
      </dgm:t>
    </dgm:pt>
    <dgm:pt modelId="{B0D722C3-565D-4AE7-AC16-4CE120D344D0}" type="parTrans" cxnId="{23CEC309-563D-4A68-8333-38BBBF0E5936}">
      <dgm:prSet/>
      <dgm:spPr/>
      <dgm:t>
        <a:bodyPr/>
        <a:lstStyle/>
        <a:p>
          <a:endParaRPr lang="en-US"/>
        </a:p>
      </dgm:t>
    </dgm:pt>
    <dgm:pt modelId="{CEEA2631-46BC-47B5-B572-1E3A0A9D83E4}" type="sibTrans" cxnId="{23CEC309-563D-4A68-8333-38BBBF0E5936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  <dgm:t>
        <a:bodyPr/>
        <a:lstStyle/>
        <a:p>
          <a:endParaRPr lang="en-US"/>
        </a:p>
      </dgm:t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B377EF-E448-456D-9679-6E3F43C2FBCA}" type="pres">
      <dgm:prSet presAssocID="{3153A1D2-16A8-4DBB-84F3-28E87B81E6E6}" presName="wedge4" presStyleLbl="node1" presStyleIdx="3" presStyleCnt="4"/>
      <dgm:spPr/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B8823FF-7D26-41A5-8E9A-269A3D4A70E0}" type="pres">
      <dgm:prSet presAssocID="{CEEA2631-46BC-47B5-B572-1E3A0A9D83E4}" presName="arrowWedge1" presStyleLbl="fgSibTrans2D1" presStyleIdx="0" presStyleCnt="4"/>
      <dgm:spPr/>
    </dgm:pt>
    <dgm:pt modelId="{76255BB8-E339-40C0-AFA8-AD87F601C736}" type="pres">
      <dgm:prSet presAssocID="{C520A8D9-A4B5-42E8-BA41-EB8F156F8639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5AA2052E-9170-4F96-AC55-6E8DC7B32D13}" type="presOf" srcId="{0008B0B5-378A-461B-BACD-F0CCCDAAAB96}" destId="{7D3AEFBB-B8D5-4C28-A33C-9F20270AA858}" srcOrd="1" destOrd="0" presId="urn:microsoft.com/office/officeart/2005/8/layout/cycle8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3901F438-180A-4AC9-9E05-A54C82039EBA}" type="presOf" srcId="{0008B0B5-378A-461B-BACD-F0CCCDAAAB96}" destId="{075A10BF-F58B-4399-B76F-5FBBFA542012}" srcOrd="0" destOrd="0" presId="urn:microsoft.com/office/officeart/2005/8/layout/cycle8"/>
    <dgm:cxn modelId="{4117B904-6196-4B00-BC13-B1829DDBB220}" type="presOf" srcId="{6548054A-FDD4-4357-B790-7D006062E663}" destId="{6802B5AB-DB27-42AC-AE1E-257634E02559}" srcOrd="1" destOrd="0" presId="urn:microsoft.com/office/officeart/2005/8/layout/cycle8"/>
    <dgm:cxn modelId="{96CB2578-CE40-4706-93C4-B46817FC9AB6}" type="presOf" srcId="{EF22A87B-3F8A-47BE-94AD-9111FBA0213D}" destId="{FC0A315E-FAAF-4FA6-8B74-CD8D52EDCF6E}" srcOrd="1" destOrd="0" presId="urn:microsoft.com/office/officeart/2005/8/layout/cycle8"/>
    <dgm:cxn modelId="{EAE676CE-A6E1-4ECD-9CD9-445742654447}" srcId="{3153A1D2-16A8-4DBB-84F3-28E87B81E6E6}" destId="{EF22A87B-3F8A-47BE-94AD-9111FBA0213D}" srcOrd="1" destOrd="0" parTransId="{A6EC063B-82C5-4CA3-8280-1F0126B0283D}" sibTransId="{C520A8D9-A4B5-42E8-BA41-EB8F156F8639}"/>
    <dgm:cxn modelId="{0CA7A716-8AB0-4D8E-9F48-2827FFA3E531}" type="presOf" srcId="{6548054A-FDD4-4357-B790-7D006062E663}" destId="{22B377EF-E448-456D-9679-6E3F43C2FBCA}" srcOrd="0" destOrd="0" presId="urn:microsoft.com/office/officeart/2005/8/layout/cycle8"/>
    <dgm:cxn modelId="{879796C8-4C5D-4A7A-A645-F05048243700}" type="presOf" srcId="{EF22A87B-3F8A-47BE-94AD-9111FBA0213D}" destId="{87EF04A0-496E-4674-BFA0-D541BE54BA23}" srcOrd="0" destOrd="0" presId="urn:microsoft.com/office/officeart/2005/8/layout/cycle8"/>
    <dgm:cxn modelId="{8DA1D758-C30C-43AA-BDAB-8099DDCD434C}" type="presOf" srcId="{4AEC9B94-5F27-4E35-9321-4763F9E7E5EA}" destId="{5A2FB032-CC70-4B51-A7B3-CB0733FA716E}" srcOrd="0" destOrd="0" presId="urn:microsoft.com/office/officeart/2005/8/layout/cycle8"/>
    <dgm:cxn modelId="{8FB23AD9-4D1F-4C3E-8F75-2AC87F0BEBBE}" type="presOf" srcId="{3153A1D2-16A8-4DBB-84F3-28E87B81E6E6}" destId="{2278CBBC-5F9A-4335-8540-DD93F46C657A}" srcOrd="0" destOrd="0" presId="urn:microsoft.com/office/officeart/2005/8/layout/cycle8"/>
    <dgm:cxn modelId="{23CEC309-563D-4A68-8333-38BBBF0E5936}" srcId="{3153A1D2-16A8-4DBB-84F3-28E87B81E6E6}" destId="{4AEC9B94-5F27-4E35-9321-4763F9E7E5EA}" srcOrd="0" destOrd="0" parTransId="{B0D722C3-565D-4AE7-AC16-4CE120D344D0}" sibTransId="{CEEA2631-46BC-47B5-B572-1E3A0A9D83E4}"/>
    <dgm:cxn modelId="{5A1A8831-3F1E-42CE-B49E-11DE742FFD66}" type="presOf" srcId="{4AEC9B94-5F27-4E35-9321-4763F9E7E5EA}" destId="{FA1BAB0B-49FE-4E7F-BED7-DD77ED486817}" srcOrd="1" destOrd="0" presId="urn:microsoft.com/office/officeart/2005/8/layout/cycle8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B1298158-F616-453F-BE50-8F3F2FA1BF69}" type="presParOf" srcId="{2278CBBC-5F9A-4335-8540-DD93F46C657A}" destId="{5A2FB032-CC70-4B51-A7B3-CB0733FA716E}" srcOrd="0" destOrd="0" presId="urn:microsoft.com/office/officeart/2005/8/layout/cycle8"/>
    <dgm:cxn modelId="{670EACF1-20EB-49A6-A31C-C5FF7D2BB1F4}" type="presParOf" srcId="{2278CBBC-5F9A-4335-8540-DD93F46C657A}" destId="{E7A23E98-94EA-422D-B37F-9A30D81C6B94}" srcOrd="1" destOrd="0" presId="urn:microsoft.com/office/officeart/2005/8/layout/cycle8"/>
    <dgm:cxn modelId="{A4746A77-D058-4666-8870-3463D5DBE1EE}" type="presParOf" srcId="{2278CBBC-5F9A-4335-8540-DD93F46C657A}" destId="{61E36056-C521-41B6-966E-2EEAE3C355C4}" srcOrd="2" destOrd="0" presId="urn:microsoft.com/office/officeart/2005/8/layout/cycle8"/>
    <dgm:cxn modelId="{479D4596-C491-4004-AC22-F5675F664A76}" type="presParOf" srcId="{2278CBBC-5F9A-4335-8540-DD93F46C657A}" destId="{FA1BAB0B-49FE-4E7F-BED7-DD77ED486817}" srcOrd="3" destOrd="0" presId="urn:microsoft.com/office/officeart/2005/8/layout/cycle8"/>
    <dgm:cxn modelId="{91FC8EAE-F6C3-497E-B513-2F125E1A9874}" type="presParOf" srcId="{2278CBBC-5F9A-4335-8540-DD93F46C657A}" destId="{87EF04A0-496E-4674-BFA0-D541BE54BA23}" srcOrd="4" destOrd="0" presId="urn:microsoft.com/office/officeart/2005/8/layout/cycle8"/>
    <dgm:cxn modelId="{7FA7BC62-7A05-4C55-88AB-C6687211E2FB}" type="presParOf" srcId="{2278CBBC-5F9A-4335-8540-DD93F46C657A}" destId="{5F88C7CA-96C9-4965-B758-8F4D7BCA4FB9}" srcOrd="5" destOrd="0" presId="urn:microsoft.com/office/officeart/2005/8/layout/cycle8"/>
    <dgm:cxn modelId="{117141CB-D874-4B12-A698-7F059827B051}" type="presParOf" srcId="{2278CBBC-5F9A-4335-8540-DD93F46C657A}" destId="{CD4848D5-E92F-4571-836B-E7895FD49A11}" srcOrd="6" destOrd="0" presId="urn:microsoft.com/office/officeart/2005/8/layout/cycle8"/>
    <dgm:cxn modelId="{BC9BA867-3A5D-4607-A050-591E2E6F1185}" type="presParOf" srcId="{2278CBBC-5F9A-4335-8540-DD93F46C657A}" destId="{FC0A315E-FAAF-4FA6-8B74-CD8D52EDCF6E}" srcOrd="7" destOrd="0" presId="urn:microsoft.com/office/officeart/2005/8/layout/cycle8"/>
    <dgm:cxn modelId="{2027F8CD-DAD3-42D3-AE70-F7CD8635E705}" type="presParOf" srcId="{2278CBBC-5F9A-4335-8540-DD93F46C657A}" destId="{075A10BF-F58B-4399-B76F-5FBBFA542012}" srcOrd="8" destOrd="0" presId="urn:microsoft.com/office/officeart/2005/8/layout/cycle8"/>
    <dgm:cxn modelId="{25313667-92DC-43B1-9EFB-00C59E1FCA82}" type="presParOf" srcId="{2278CBBC-5F9A-4335-8540-DD93F46C657A}" destId="{5732E04C-4A43-43E0-9CD2-17A6CC12608B}" srcOrd="9" destOrd="0" presId="urn:microsoft.com/office/officeart/2005/8/layout/cycle8"/>
    <dgm:cxn modelId="{62EDA4E9-DE24-4169-B423-6620A8482868}" type="presParOf" srcId="{2278CBBC-5F9A-4335-8540-DD93F46C657A}" destId="{7336AE17-C78D-45D7-8517-99B28291B29D}" srcOrd="10" destOrd="0" presId="urn:microsoft.com/office/officeart/2005/8/layout/cycle8"/>
    <dgm:cxn modelId="{CE800B1D-B203-4AEA-8E08-09BB4A6846CB}" type="presParOf" srcId="{2278CBBC-5F9A-4335-8540-DD93F46C657A}" destId="{7D3AEFBB-B8D5-4C28-A33C-9F20270AA858}" srcOrd="11" destOrd="0" presId="urn:microsoft.com/office/officeart/2005/8/layout/cycle8"/>
    <dgm:cxn modelId="{D155B0D7-02B9-43DA-AB15-991B8FC33E5F}" type="presParOf" srcId="{2278CBBC-5F9A-4335-8540-DD93F46C657A}" destId="{22B377EF-E448-456D-9679-6E3F43C2FBCA}" srcOrd="12" destOrd="0" presId="urn:microsoft.com/office/officeart/2005/8/layout/cycle8"/>
    <dgm:cxn modelId="{F90F45EC-5DCB-41E1-9132-D3CDDE96A34D}" type="presParOf" srcId="{2278CBBC-5F9A-4335-8540-DD93F46C657A}" destId="{B2F85638-C829-4E31-8A72-B23EE974EA8A}" srcOrd="13" destOrd="0" presId="urn:microsoft.com/office/officeart/2005/8/layout/cycle8"/>
    <dgm:cxn modelId="{125D4858-0487-4B71-B9E8-1B84D71F4143}" type="presParOf" srcId="{2278CBBC-5F9A-4335-8540-DD93F46C657A}" destId="{8301D466-15FC-4C70-A56C-EDAE273E42BC}" srcOrd="14" destOrd="0" presId="urn:microsoft.com/office/officeart/2005/8/layout/cycle8"/>
    <dgm:cxn modelId="{3434574F-2C17-45D7-9FB6-184E7B969E71}" type="presParOf" srcId="{2278CBBC-5F9A-4335-8540-DD93F46C657A}" destId="{6802B5AB-DB27-42AC-AE1E-257634E02559}" srcOrd="15" destOrd="0" presId="urn:microsoft.com/office/officeart/2005/8/layout/cycle8"/>
    <dgm:cxn modelId="{72A89644-F160-4145-B447-35596BD6E416}" type="presParOf" srcId="{2278CBBC-5F9A-4335-8540-DD93F46C657A}" destId="{3B8823FF-7D26-41A5-8E9A-269A3D4A70E0}" srcOrd="16" destOrd="0" presId="urn:microsoft.com/office/officeart/2005/8/layout/cycle8"/>
    <dgm:cxn modelId="{4C1F4ACB-8695-4CD7-A62F-EBE7263BCFA3}" type="presParOf" srcId="{2278CBBC-5F9A-4335-8540-DD93F46C657A}" destId="{76255BB8-E339-40C0-AFA8-AD87F601C736}" srcOrd="17" destOrd="0" presId="urn:microsoft.com/office/officeart/2005/8/layout/cycle8"/>
    <dgm:cxn modelId="{98C246A5-4780-4222-B68A-34CC344E72C2}" type="presParOf" srcId="{2278CBBC-5F9A-4335-8540-DD93F46C657A}" destId="{EC44A464-B054-45D6-9E76-5E5ADF360E05}" srcOrd="18" destOrd="0" presId="urn:microsoft.com/office/officeart/2005/8/layout/cycle8"/>
    <dgm:cxn modelId="{85736E1B-5A54-4844-A576-2D801A8B0021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3A1D2-16A8-4DBB-84F3-28E87B81E6E6}" type="doc">
      <dgm:prSet loTypeId="urn:microsoft.com/office/officeart/2005/8/layout/cycle8" loCatId="cycle" qsTypeId="urn:microsoft.com/office/officeart/2005/8/quickstyle/simple4" qsCatId="simple" csTypeId="urn:microsoft.com/office/officeart/2005/8/colors/accent0_2" csCatId="mainScheme" phldr="1"/>
      <dgm:spPr/>
    </dgm:pt>
    <dgm:pt modelId="{6548054A-FDD4-4357-B790-7D006062E663}">
      <dgm:prSet phldrT="[Text]"/>
      <dgm:spPr/>
      <dgm:t>
        <a:bodyPr/>
        <a:lstStyle/>
        <a:p>
          <a:endParaRPr lang="en-US"/>
        </a:p>
      </dgm:t>
    </dgm:pt>
    <dgm:pt modelId="{37F3717C-7CB6-43F3-B9E9-C958ABEC5B09}" type="parTrans" cxnId="{949FE8BF-C8C8-42B1-A8A5-2BA6780AC341}">
      <dgm:prSet/>
      <dgm:spPr/>
      <dgm:t>
        <a:bodyPr/>
        <a:lstStyle/>
        <a:p>
          <a:endParaRPr lang="en-US"/>
        </a:p>
      </dgm:t>
    </dgm:pt>
    <dgm:pt modelId="{D874E9AB-D627-4A64-B18F-C42A600B7865}" type="sibTrans" cxnId="{949FE8BF-C8C8-42B1-A8A5-2BA6780AC341}">
      <dgm:prSet/>
      <dgm:spPr/>
      <dgm:t>
        <a:bodyPr/>
        <a:lstStyle/>
        <a:p>
          <a:endParaRPr lang="en-US"/>
        </a:p>
      </dgm:t>
    </dgm:pt>
    <dgm:pt modelId="{0008B0B5-378A-461B-BACD-F0CCCDAAAB96}">
      <dgm:prSet phldrT="[Text]"/>
      <dgm:spPr/>
      <dgm:t>
        <a:bodyPr/>
        <a:lstStyle/>
        <a:p>
          <a:r>
            <a:rPr lang="en-US" dirty="0" smtClean="0"/>
            <a:t>DEMO3</a:t>
          </a:r>
          <a:endParaRPr lang="en-US" dirty="0"/>
        </a:p>
      </dgm:t>
    </dgm:pt>
    <dgm:pt modelId="{066E1EBD-FC90-4A76-96FB-E6B1BF8651AD}" type="parTrans" cxnId="{177A6C31-0FC5-490C-9C0E-60590FDDEF08}">
      <dgm:prSet/>
      <dgm:spPr/>
      <dgm:t>
        <a:bodyPr/>
        <a:lstStyle/>
        <a:p>
          <a:endParaRPr lang="en-US"/>
        </a:p>
      </dgm:t>
    </dgm:pt>
    <dgm:pt modelId="{8A9DE253-C0D2-4BEB-84E6-7DFD06B198A5}" type="sibTrans" cxnId="{177A6C31-0FC5-490C-9C0E-60590FDDEF08}">
      <dgm:prSet/>
      <dgm:spPr/>
      <dgm:t>
        <a:bodyPr/>
        <a:lstStyle/>
        <a:p>
          <a:endParaRPr lang="en-US"/>
        </a:p>
      </dgm:t>
    </dgm:pt>
    <dgm:pt modelId="{4AEC9B94-5F27-4E35-9321-4763F9E7E5EA}">
      <dgm:prSet phldrT="[Text]"/>
      <dgm:spPr/>
      <dgm:t>
        <a:bodyPr/>
        <a:lstStyle/>
        <a:p>
          <a:endParaRPr lang="en-US" dirty="0"/>
        </a:p>
      </dgm:t>
    </dgm:pt>
    <dgm:pt modelId="{B0D722C3-565D-4AE7-AC16-4CE120D344D0}" type="parTrans" cxnId="{23CEC309-563D-4A68-8333-38BBBF0E5936}">
      <dgm:prSet/>
      <dgm:spPr/>
      <dgm:t>
        <a:bodyPr/>
        <a:lstStyle/>
        <a:p>
          <a:endParaRPr lang="en-US"/>
        </a:p>
      </dgm:t>
    </dgm:pt>
    <dgm:pt modelId="{CEEA2631-46BC-47B5-B572-1E3A0A9D83E4}" type="sibTrans" cxnId="{23CEC309-563D-4A68-8333-38BBBF0E5936}">
      <dgm:prSet/>
      <dgm:spPr/>
      <dgm:t>
        <a:bodyPr/>
        <a:lstStyle/>
        <a:p>
          <a:endParaRPr lang="en-US"/>
        </a:p>
      </dgm:t>
    </dgm:pt>
    <dgm:pt modelId="{C6A0BE9F-F376-481C-9613-A3D7644667C1}">
      <dgm:prSet phldrT="[Text]"/>
      <dgm:spPr/>
      <dgm:t>
        <a:bodyPr/>
        <a:lstStyle/>
        <a:p>
          <a:endParaRPr lang="en-US" dirty="0"/>
        </a:p>
      </dgm:t>
    </dgm:pt>
    <dgm:pt modelId="{C4A7BF10-C84F-41B3-A55A-5D848F23350B}" type="parTrans" cxnId="{F2151A12-92B4-43F8-898C-4661EE46B409}">
      <dgm:prSet/>
      <dgm:spPr/>
      <dgm:t>
        <a:bodyPr/>
        <a:lstStyle/>
        <a:p>
          <a:endParaRPr lang="en-US"/>
        </a:p>
      </dgm:t>
    </dgm:pt>
    <dgm:pt modelId="{9F364941-B691-42C3-B831-22C535DC9890}" type="sibTrans" cxnId="{F2151A12-92B4-43F8-898C-4661EE46B409}">
      <dgm:prSet/>
      <dgm:spPr/>
      <dgm:t>
        <a:bodyPr/>
        <a:lstStyle/>
        <a:p>
          <a:endParaRPr lang="en-US"/>
        </a:p>
      </dgm:t>
    </dgm:pt>
    <dgm:pt modelId="{2278CBBC-5F9A-4335-8540-DD93F46C657A}" type="pres">
      <dgm:prSet presAssocID="{3153A1D2-16A8-4DBB-84F3-28E87B81E6E6}" presName="compositeShape" presStyleCnt="0">
        <dgm:presLayoutVars>
          <dgm:chMax val="7"/>
          <dgm:dir/>
          <dgm:resizeHandles val="exact"/>
        </dgm:presLayoutVars>
      </dgm:prSet>
      <dgm:spPr/>
    </dgm:pt>
    <dgm:pt modelId="{5A2FB032-CC70-4B51-A7B3-CB0733FA716E}" type="pres">
      <dgm:prSet presAssocID="{3153A1D2-16A8-4DBB-84F3-28E87B81E6E6}" presName="wedge1" presStyleLbl="node1" presStyleIdx="0" presStyleCnt="4"/>
      <dgm:spPr/>
      <dgm:t>
        <a:bodyPr/>
        <a:lstStyle/>
        <a:p>
          <a:endParaRPr lang="en-US"/>
        </a:p>
      </dgm:t>
    </dgm:pt>
    <dgm:pt modelId="{E7A23E98-94EA-422D-B37F-9A30D81C6B94}" type="pres">
      <dgm:prSet presAssocID="{3153A1D2-16A8-4DBB-84F3-28E87B81E6E6}" presName="dummy1a" presStyleCnt="0"/>
      <dgm:spPr/>
    </dgm:pt>
    <dgm:pt modelId="{61E36056-C521-41B6-966E-2EEAE3C355C4}" type="pres">
      <dgm:prSet presAssocID="{3153A1D2-16A8-4DBB-84F3-28E87B81E6E6}" presName="dummy1b" presStyleCnt="0"/>
      <dgm:spPr/>
    </dgm:pt>
    <dgm:pt modelId="{FA1BAB0B-49FE-4E7F-BED7-DD77ED486817}" type="pres">
      <dgm:prSet presAssocID="{3153A1D2-16A8-4DBB-84F3-28E87B81E6E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04A0-496E-4674-BFA0-D541BE54BA23}" type="pres">
      <dgm:prSet presAssocID="{3153A1D2-16A8-4DBB-84F3-28E87B81E6E6}" presName="wedge2" presStyleLbl="node1" presStyleIdx="1" presStyleCnt="4"/>
      <dgm:spPr/>
      <dgm:t>
        <a:bodyPr/>
        <a:lstStyle/>
        <a:p>
          <a:endParaRPr lang="en-US"/>
        </a:p>
      </dgm:t>
    </dgm:pt>
    <dgm:pt modelId="{5F88C7CA-96C9-4965-B758-8F4D7BCA4FB9}" type="pres">
      <dgm:prSet presAssocID="{3153A1D2-16A8-4DBB-84F3-28E87B81E6E6}" presName="dummy2a" presStyleCnt="0"/>
      <dgm:spPr/>
    </dgm:pt>
    <dgm:pt modelId="{CD4848D5-E92F-4571-836B-E7895FD49A11}" type="pres">
      <dgm:prSet presAssocID="{3153A1D2-16A8-4DBB-84F3-28E87B81E6E6}" presName="dummy2b" presStyleCnt="0"/>
      <dgm:spPr/>
    </dgm:pt>
    <dgm:pt modelId="{FC0A315E-FAAF-4FA6-8B74-CD8D52EDCF6E}" type="pres">
      <dgm:prSet presAssocID="{3153A1D2-16A8-4DBB-84F3-28E87B81E6E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10BF-F58B-4399-B76F-5FBBFA542012}" type="pres">
      <dgm:prSet presAssocID="{3153A1D2-16A8-4DBB-84F3-28E87B81E6E6}" presName="wedge3" presStyleLbl="node1" presStyleIdx="2" presStyleCnt="4"/>
      <dgm:spPr/>
      <dgm:t>
        <a:bodyPr/>
        <a:lstStyle/>
        <a:p>
          <a:endParaRPr lang="en-US"/>
        </a:p>
      </dgm:t>
    </dgm:pt>
    <dgm:pt modelId="{5732E04C-4A43-43E0-9CD2-17A6CC12608B}" type="pres">
      <dgm:prSet presAssocID="{3153A1D2-16A8-4DBB-84F3-28E87B81E6E6}" presName="dummy3a" presStyleCnt="0"/>
      <dgm:spPr/>
    </dgm:pt>
    <dgm:pt modelId="{7336AE17-C78D-45D7-8517-99B28291B29D}" type="pres">
      <dgm:prSet presAssocID="{3153A1D2-16A8-4DBB-84F3-28E87B81E6E6}" presName="dummy3b" presStyleCnt="0"/>
      <dgm:spPr/>
    </dgm:pt>
    <dgm:pt modelId="{7D3AEFBB-B8D5-4C28-A33C-9F20270AA858}" type="pres">
      <dgm:prSet presAssocID="{3153A1D2-16A8-4DBB-84F3-28E87B81E6E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377EF-E448-456D-9679-6E3F43C2FBCA}" type="pres">
      <dgm:prSet presAssocID="{3153A1D2-16A8-4DBB-84F3-28E87B81E6E6}" presName="wedge4" presStyleLbl="node1" presStyleIdx="3" presStyleCnt="4"/>
      <dgm:spPr/>
    </dgm:pt>
    <dgm:pt modelId="{B2F85638-C829-4E31-8A72-B23EE974EA8A}" type="pres">
      <dgm:prSet presAssocID="{3153A1D2-16A8-4DBB-84F3-28E87B81E6E6}" presName="dummy4a" presStyleCnt="0"/>
      <dgm:spPr/>
    </dgm:pt>
    <dgm:pt modelId="{8301D466-15FC-4C70-A56C-EDAE273E42BC}" type="pres">
      <dgm:prSet presAssocID="{3153A1D2-16A8-4DBB-84F3-28E87B81E6E6}" presName="dummy4b" presStyleCnt="0"/>
      <dgm:spPr/>
    </dgm:pt>
    <dgm:pt modelId="{6802B5AB-DB27-42AC-AE1E-257634E02559}" type="pres">
      <dgm:prSet presAssocID="{3153A1D2-16A8-4DBB-84F3-28E87B81E6E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B8823FF-7D26-41A5-8E9A-269A3D4A70E0}" type="pres">
      <dgm:prSet presAssocID="{CEEA2631-46BC-47B5-B572-1E3A0A9D83E4}" presName="arrowWedge1" presStyleLbl="fgSibTrans2D1" presStyleIdx="0" presStyleCnt="4"/>
      <dgm:spPr/>
    </dgm:pt>
    <dgm:pt modelId="{92525709-E134-49DA-9F75-F20F7C36000B}" type="pres">
      <dgm:prSet presAssocID="{9F364941-B691-42C3-B831-22C535DC9890}" presName="arrowWedge2" presStyleLbl="fgSibTrans2D1" presStyleIdx="1" presStyleCnt="4"/>
      <dgm:spPr/>
    </dgm:pt>
    <dgm:pt modelId="{EC44A464-B054-45D6-9E76-5E5ADF360E05}" type="pres">
      <dgm:prSet presAssocID="{8A9DE253-C0D2-4BEB-84E6-7DFD06B198A5}" presName="arrowWedge3" presStyleLbl="fgSibTrans2D1" presStyleIdx="2" presStyleCnt="4"/>
      <dgm:spPr/>
    </dgm:pt>
    <dgm:pt modelId="{E4DAE667-71E2-4F50-B78C-6055BEC443FB}" type="pres">
      <dgm:prSet presAssocID="{D874E9AB-D627-4A64-B18F-C42A600B7865}" presName="arrowWedge4" presStyleLbl="fgSibTrans2D1" presStyleIdx="3" presStyleCnt="4"/>
      <dgm:spPr/>
    </dgm:pt>
  </dgm:ptLst>
  <dgm:cxnLst>
    <dgm:cxn modelId="{23CEC309-563D-4A68-8333-38BBBF0E5936}" srcId="{3153A1D2-16A8-4DBB-84F3-28E87B81E6E6}" destId="{4AEC9B94-5F27-4E35-9321-4763F9E7E5EA}" srcOrd="0" destOrd="0" parTransId="{B0D722C3-565D-4AE7-AC16-4CE120D344D0}" sibTransId="{CEEA2631-46BC-47B5-B572-1E3A0A9D83E4}"/>
    <dgm:cxn modelId="{949FE8BF-C8C8-42B1-A8A5-2BA6780AC341}" srcId="{3153A1D2-16A8-4DBB-84F3-28E87B81E6E6}" destId="{6548054A-FDD4-4357-B790-7D006062E663}" srcOrd="3" destOrd="0" parTransId="{37F3717C-7CB6-43F3-B9E9-C958ABEC5B09}" sibTransId="{D874E9AB-D627-4A64-B18F-C42A600B7865}"/>
    <dgm:cxn modelId="{1D60974D-30A6-4F09-BFE4-BD9167846239}" type="presOf" srcId="{4AEC9B94-5F27-4E35-9321-4763F9E7E5EA}" destId="{FA1BAB0B-49FE-4E7F-BED7-DD77ED486817}" srcOrd="1" destOrd="0" presId="urn:microsoft.com/office/officeart/2005/8/layout/cycle8"/>
    <dgm:cxn modelId="{2B9CE425-016B-4290-9FEB-12CDCFE9046F}" type="presOf" srcId="{C6A0BE9F-F376-481C-9613-A3D7644667C1}" destId="{87EF04A0-496E-4674-BFA0-D541BE54BA23}" srcOrd="0" destOrd="0" presId="urn:microsoft.com/office/officeart/2005/8/layout/cycle8"/>
    <dgm:cxn modelId="{23633907-9FFE-4EF0-9F19-F443B5B4C0B8}" type="presOf" srcId="{6548054A-FDD4-4357-B790-7D006062E663}" destId="{22B377EF-E448-456D-9679-6E3F43C2FBCA}" srcOrd="0" destOrd="0" presId="urn:microsoft.com/office/officeart/2005/8/layout/cycle8"/>
    <dgm:cxn modelId="{97EE3899-3984-41E6-8A02-EAD9B656539A}" type="presOf" srcId="{C6A0BE9F-F376-481C-9613-A3D7644667C1}" destId="{FC0A315E-FAAF-4FA6-8B74-CD8D52EDCF6E}" srcOrd="1" destOrd="0" presId="urn:microsoft.com/office/officeart/2005/8/layout/cycle8"/>
    <dgm:cxn modelId="{EF4D427E-90B1-4DAE-BF8F-991C51EAC960}" type="presOf" srcId="{0008B0B5-378A-461B-BACD-F0CCCDAAAB96}" destId="{075A10BF-F58B-4399-B76F-5FBBFA542012}" srcOrd="0" destOrd="0" presId="urn:microsoft.com/office/officeart/2005/8/layout/cycle8"/>
    <dgm:cxn modelId="{54FB5D9A-FDE5-49C9-B800-F0F30D883E6B}" type="presOf" srcId="{0008B0B5-378A-461B-BACD-F0CCCDAAAB96}" destId="{7D3AEFBB-B8D5-4C28-A33C-9F20270AA858}" srcOrd="1" destOrd="0" presId="urn:microsoft.com/office/officeart/2005/8/layout/cycle8"/>
    <dgm:cxn modelId="{177A6C31-0FC5-490C-9C0E-60590FDDEF08}" srcId="{3153A1D2-16A8-4DBB-84F3-28E87B81E6E6}" destId="{0008B0B5-378A-461B-BACD-F0CCCDAAAB96}" srcOrd="2" destOrd="0" parTransId="{066E1EBD-FC90-4A76-96FB-E6B1BF8651AD}" sibTransId="{8A9DE253-C0D2-4BEB-84E6-7DFD06B198A5}"/>
    <dgm:cxn modelId="{A324DDF5-3C74-4C07-9496-F28F342318D3}" type="presOf" srcId="{3153A1D2-16A8-4DBB-84F3-28E87B81E6E6}" destId="{2278CBBC-5F9A-4335-8540-DD93F46C657A}" srcOrd="0" destOrd="0" presId="urn:microsoft.com/office/officeart/2005/8/layout/cycle8"/>
    <dgm:cxn modelId="{BDF7B244-A5A4-4F0B-B577-5BEEAC3D8FAC}" type="presOf" srcId="{4AEC9B94-5F27-4E35-9321-4763F9E7E5EA}" destId="{5A2FB032-CC70-4B51-A7B3-CB0733FA716E}" srcOrd="0" destOrd="0" presId="urn:microsoft.com/office/officeart/2005/8/layout/cycle8"/>
    <dgm:cxn modelId="{D756016C-5977-4CAF-B922-7751DEA6432A}" type="presOf" srcId="{6548054A-FDD4-4357-B790-7D006062E663}" destId="{6802B5AB-DB27-42AC-AE1E-257634E02559}" srcOrd="1" destOrd="0" presId="urn:microsoft.com/office/officeart/2005/8/layout/cycle8"/>
    <dgm:cxn modelId="{F2151A12-92B4-43F8-898C-4661EE46B409}" srcId="{3153A1D2-16A8-4DBB-84F3-28E87B81E6E6}" destId="{C6A0BE9F-F376-481C-9613-A3D7644667C1}" srcOrd="1" destOrd="0" parTransId="{C4A7BF10-C84F-41B3-A55A-5D848F23350B}" sibTransId="{9F364941-B691-42C3-B831-22C535DC9890}"/>
    <dgm:cxn modelId="{07F6FDFB-B5EF-40CC-9D30-BC2BE958B7AD}" type="presParOf" srcId="{2278CBBC-5F9A-4335-8540-DD93F46C657A}" destId="{5A2FB032-CC70-4B51-A7B3-CB0733FA716E}" srcOrd="0" destOrd="0" presId="urn:microsoft.com/office/officeart/2005/8/layout/cycle8"/>
    <dgm:cxn modelId="{6EBED7D5-1B6B-48B3-A8F8-7F6FA5CB9FD0}" type="presParOf" srcId="{2278CBBC-5F9A-4335-8540-DD93F46C657A}" destId="{E7A23E98-94EA-422D-B37F-9A30D81C6B94}" srcOrd="1" destOrd="0" presId="urn:microsoft.com/office/officeart/2005/8/layout/cycle8"/>
    <dgm:cxn modelId="{A32CCA46-F62E-4A45-A544-C8A7679D045A}" type="presParOf" srcId="{2278CBBC-5F9A-4335-8540-DD93F46C657A}" destId="{61E36056-C521-41B6-966E-2EEAE3C355C4}" srcOrd="2" destOrd="0" presId="urn:microsoft.com/office/officeart/2005/8/layout/cycle8"/>
    <dgm:cxn modelId="{14FB0F0F-BFE4-41A2-9437-89A6BFC1EA43}" type="presParOf" srcId="{2278CBBC-5F9A-4335-8540-DD93F46C657A}" destId="{FA1BAB0B-49FE-4E7F-BED7-DD77ED486817}" srcOrd="3" destOrd="0" presId="urn:microsoft.com/office/officeart/2005/8/layout/cycle8"/>
    <dgm:cxn modelId="{6905295C-3E79-4AD7-B125-2017C855F32A}" type="presParOf" srcId="{2278CBBC-5F9A-4335-8540-DD93F46C657A}" destId="{87EF04A0-496E-4674-BFA0-D541BE54BA23}" srcOrd="4" destOrd="0" presId="urn:microsoft.com/office/officeart/2005/8/layout/cycle8"/>
    <dgm:cxn modelId="{68B0585C-8DCC-483B-AF7F-EB8C74723919}" type="presParOf" srcId="{2278CBBC-5F9A-4335-8540-DD93F46C657A}" destId="{5F88C7CA-96C9-4965-B758-8F4D7BCA4FB9}" srcOrd="5" destOrd="0" presId="urn:microsoft.com/office/officeart/2005/8/layout/cycle8"/>
    <dgm:cxn modelId="{8AC4C791-1FDB-4C1E-9A65-B932ACEE2B41}" type="presParOf" srcId="{2278CBBC-5F9A-4335-8540-DD93F46C657A}" destId="{CD4848D5-E92F-4571-836B-E7895FD49A11}" srcOrd="6" destOrd="0" presId="urn:microsoft.com/office/officeart/2005/8/layout/cycle8"/>
    <dgm:cxn modelId="{FA461404-ACDB-479D-A64D-49875B17AE60}" type="presParOf" srcId="{2278CBBC-5F9A-4335-8540-DD93F46C657A}" destId="{FC0A315E-FAAF-4FA6-8B74-CD8D52EDCF6E}" srcOrd="7" destOrd="0" presId="urn:microsoft.com/office/officeart/2005/8/layout/cycle8"/>
    <dgm:cxn modelId="{CDDEC342-72A7-45E8-8332-BEB3310B813A}" type="presParOf" srcId="{2278CBBC-5F9A-4335-8540-DD93F46C657A}" destId="{075A10BF-F58B-4399-B76F-5FBBFA542012}" srcOrd="8" destOrd="0" presId="urn:microsoft.com/office/officeart/2005/8/layout/cycle8"/>
    <dgm:cxn modelId="{FAC4BC08-6E36-4392-8E6E-34F31D9646C0}" type="presParOf" srcId="{2278CBBC-5F9A-4335-8540-DD93F46C657A}" destId="{5732E04C-4A43-43E0-9CD2-17A6CC12608B}" srcOrd="9" destOrd="0" presId="urn:microsoft.com/office/officeart/2005/8/layout/cycle8"/>
    <dgm:cxn modelId="{F419C802-F7A8-4EA2-8B68-FCB0A40F3C81}" type="presParOf" srcId="{2278CBBC-5F9A-4335-8540-DD93F46C657A}" destId="{7336AE17-C78D-45D7-8517-99B28291B29D}" srcOrd="10" destOrd="0" presId="urn:microsoft.com/office/officeart/2005/8/layout/cycle8"/>
    <dgm:cxn modelId="{5F8342DC-1ABC-4840-9864-D505E9C24E01}" type="presParOf" srcId="{2278CBBC-5F9A-4335-8540-DD93F46C657A}" destId="{7D3AEFBB-B8D5-4C28-A33C-9F20270AA858}" srcOrd="11" destOrd="0" presId="urn:microsoft.com/office/officeart/2005/8/layout/cycle8"/>
    <dgm:cxn modelId="{760C2B9A-AF78-441F-A38C-4A9295D39881}" type="presParOf" srcId="{2278CBBC-5F9A-4335-8540-DD93F46C657A}" destId="{22B377EF-E448-456D-9679-6E3F43C2FBCA}" srcOrd="12" destOrd="0" presId="urn:microsoft.com/office/officeart/2005/8/layout/cycle8"/>
    <dgm:cxn modelId="{FDAA674E-7458-4DD9-B76F-9EFE5BC32057}" type="presParOf" srcId="{2278CBBC-5F9A-4335-8540-DD93F46C657A}" destId="{B2F85638-C829-4E31-8A72-B23EE974EA8A}" srcOrd="13" destOrd="0" presId="urn:microsoft.com/office/officeart/2005/8/layout/cycle8"/>
    <dgm:cxn modelId="{6E9B98C1-2BF6-44B2-B3D9-0C62242C0D83}" type="presParOf" srcId="{2278CBBC-5F9A-4335-8540-DD93F46C657A}" destId="{8301D466-15FC-4C70-A56C-EDAE273E42BC}" srcOrd="14" destOrd="0" presId="urn:microsoft.com/office/officeart/2005/8/layout/cycle8"/>
    <dgm:cxn modelId="{DCF86782-7566-4703-AB0D-911CA286268F}" type="presParOf" srcId="{2278CBBC-5F9A-4335-8540-DD93F46C657A}" destId="{6802B5AB-DB27-42AC-AE1E-257634E02559}" srcOrd="15" destOrd="0" presId="urn:microsoft.com/office/officeart/2005/8/layout/cycle8"/>
    <dgm:cxn modelId="{3CF8338D-CCFD-4F6F-BE12-8E5D77061825}" type="presParOf" srcId="{2278CBBC-5F9A-4335-8540-DD93F46C657A}" destId="{3B8823FF-7D26-41A5-8E9A-269A3D4A70E0}" srcOrd="16" destOrd="0" presId="urn:microsoft.com/office/officeart/2005/8/layout/cycle8"/>
    <dgm:cxn modelId="{1EEB1FAB-4AD7-4EC2-B488-CCAA639C787C}" type="presParOf" srcId="{2278CBBC-5F9A-4335-8540-DD93F46C657A}" destId="{92525709-E134-49DA-9F75-F20F7C36000B}" srcOrd="17" destOrd="0" presId="urn:microsoft.com/office/officeart/2005/8/layout/cycle8"/>
    <dgm:cxn modelId="{A526F368-52E2-4F5F-9DBB-96B4EDCF6AA2}" type="presParOf" srcId="{2278CBBC-5F9A-4335-8540-DD93F46C657A}" destId="{EC44A464-B054-45D6-9E76-5E5ADF360E05}" srcOrd="18" destOrd="0" presId="urn:microsoft.com/office/officeart/2005/8/layout/cycle8"/>
    <dgm:cxn modelId="{B7151EDE-A8BC-43EF-9FBC-867CFA7C3BB6}" type="presParOf" srcId="{2278CBBC-5F9A-4335-8540-DD93F46C657A}" destId="{E4DAE667-71E2-4F50-B78C-6055BEC443F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B032-CC70-4B51-A7B3-CB0733FA716E}">
      <dsp:nvSpPr>
        <dsp:cNvPr id="0" name=""/>
        <dsp:cNvSpPr/>
      </dsp:nvSpPr>
      <dsp:spPr>
        <a:xfrm>
          <a:off x="399615" y="164219"/>
          <a:ext cx="2322676" cy="2322676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DEMO1</a:t>
          </a:r>
          <a:endParaRPr lang="en-US" sz="1700" kern="1200" dirty="0"/>
        </a:p>
      </dsp:txBody>
      <dsp:txXfrm>
        <a:off x="1632569" y="645621"/>
        <a:ext cx="857178" cy="635970"/>
      </dsp:txXfrm>
    </dsp:sp>
    <dsp:sp modelId="{87EF04A0-496E-4674-BFA0-D541BE54BA23}">
      <dsp:nvSpPr>
        <dsp:cNvPr id="0" name=""/>
        <dsp:cNvSpPr/>
      </dsp:nvSpPr>
      <dsp:spPr>
        <a:xfrm>
          <a:off x="399615" y="242195"/>
          <a:ext cx="2322676" cy="2322676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32569" y="1447498"/>
        <a:ext cx="857178" cy="635970"/>
      </dsp:txXfrm>
    </dsp:sp>
    <dsp:sp modelId="{075A10BF-F58B-4399-B76F-5FBBFA542012}">
      <dsp:nvSpPr>
        <dsp:cNvPr id="0" name=""/>
        <dsp:cNvSpPr/>
      </dsp:nvSpPr>
      <dsp:spPr>
        <a:xfrm>
          <a:off x="321639" y="242195"/>
          <a:ext cx="2322676" cy="2322676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554184" y="1447498"/>
        <a:ext cx="857178" cy="635970"/>
      </dsp:txXfrm>
    </dsp:sp>
    <dsp:sp modelId="{22B377EF-E448-456D-9679-6E3F43C2FBCA}">
      <dsp:nvSpPr>
        <dsp:cNvPr id="0" name=""/>
        <dsp:cNvSpPr/>
      </dsp:nvSpPr>
      <dsp:spPr>
        <a:xfrm>
          <a:off x="321639" y="164219"/>
          <a:ext cx="2322676" cy="2322676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54184" y="645621"/>
        <a:ext cx="857178" cy="635970"/>
      </dsp:txXfrm>
    </dsp:sp>
    <dsp:sp modelId="{2B40289F-58CE-4AFF-B3B1-90EA6F0AD4AA}">
      <dsp:nvSpPr>
        <dsp:cNvPr id="0" name=""/>
        <dsp:cNvSpPr/>
      </dsp:nvSpPr>
      <dsp:spPr>
        <a:xfrm>
          <a:off x="255830" y="20434"/>
          <a:ext cx="2610245" cy="261024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55BB8-E339-40C0-AFA8-AD87F601C736}">
      <dsp:nvSpPr>
        <dsp:cNvPr id="0" name=""/>
        <dsp:cNvSpPr/>
      </dsp:nvSpPr>
      <dsp:spPr>
        <a:xfrm>
          <a:off x="255830" y="98410"/>
          <a:ext cx="2610245" cy="261024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4A464-B054-45D6-9E76-5E5ADF360E05}">
      <dsp:nvSpPr>
        <dsp:cNvPr id="0" name=""/>
        <dsp:cNvSpPr/>
      </dsp:nvSpPr>
      <dsp:spPr>
        <a:xfrm>
          <a:off x="177855" y="98410"/>
          <a:ext cx="2610245" cy="261024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AE667-71E2-4F50-B78C-6055BEC443FB}">
      <dsp:nvSpPr>
        <dsp:cNvPr id="0" name=""/>
        <dsp:cNvSpPr/>
      </dsp:nvSpPr>
      <dsp:spPr>
        <a:xfrm>
          <a:off x="177855" y="20434"/>
          <a:ext cx="2610245" cy="261024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B032-CC70-4B51-A7B3-CB0733FA716E}">
      <dsp:nvSpPr>
        <dsp:cNvPr id="0" name=""/>
        <dsp:cNvSpPr/>
      </dsp:nvSpPr>
      <dsp:spPr>
        <a:xfrm>
          <a:off x="399615" y="164219"/>
          <a:ext cx="2322676" cy="2322676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32569" y="645621"/>
        <a:ext cx="857178" cy="635970"/>
      </dsp:txXfrm>
    </dsp:sp>
    <dsp:sp modelId="{87EF04A0-496E-4674-BFA0-D541BE54BA23}">
      <dsp:nvSpPr>
        <dsp:cNvPr id="0" name=""/>
        <dsp:cNvSpPr/>
      </dsp:nvSpPr>
      <dsp:spPr>
        <a:xfrm>
          <a:off x="399615" y="242195"/>
          <a:ext cx="2322676" cy="2322676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DEMO2</a:t>
          </a:r>
          <a:endParaRPr lang="en-US" sz="1700" kern="1200" dirty="0"/>
        </a:p>
      </dsp:txBody>
      <dsp:txXfrm>
        <a:off x="1632569" y="1447498"/>
        <a:ext cx="857178" cy="635970"/>
      </dsp:txXfrm>
    </dsp:sp>
    <dsp:sp modelId="{075A10BF-F58B-4399-B76F-5FBBFA542012}">
      <dsp:nvSpPr>
        <dsp:cNvPr id="0" name=""/>
        <dsp:cNvSpPr/>
      </dsp:nvSpPr>
      <dsp:spPr>
        <a:xfrm>
          <a:off x="321639" y="242195"/>
          <a:ext cx="2322676" cy="2322676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554184" y="1447498"/>
        <a:ext cx="857178" cy="635970"/>
      </dsp:txXfrm>
    </dsp:sp>
    <dsp:sp modelId="{22B377EF-E448-456D-9679-6E3F43C2FBCA}">
      <dsp:nvSpPr>
        <dsp:cNvPr id="0" name=""/>
        <dsp:cNvSpPr/>
      </dsp:nvSpPr>
      <dsp:spPr>
        <a:xfrm>
          <a:off x="321639" y="164219"/>
          <a:ext cx="2322676" cy="2322676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54184" y="645621"/>
        <a:ext cx="857178" cy="635970"/>
      </dsp:txXfrm>
    </dsp:sp>
    <dsp:sp modelId="{3B8823FF-7D26-41A5-8E9A-269A3D4A70E0}">
      <dsp:nvSpPr>
        <dsp:cNvPr id="0" name=""/>
        <dsp:cNvSpPr/>
      </dsp:nvSpPr>
      <dsp:spPr>
        <a:xfrm>
          <a:off x="255830" y="20434"/>
          <a:ext cx="2610245" cy="261024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55BB8-E339-40C0-AFA8-AD87F601C736}">
      <dsp:nvSpPr>
        <dsp:cNvPr id="0" name=""/>
        <dsp:cNvSpPr/>
      </dsp:nvSpPr>
      <dsp:spPr>
        <a:xfrm>
          <a:off x="255830" y="98410"/>
          <a:ext cx="2610245" cy="261024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4A464-B054-45D6-9E76-5E5ADF360E05}">
      <dsp:nvSpPr>
        <dsp:cNvPr id="0" name=""/>
        <dsp:cNvSpPr/>
      </dsp:nvSpPr>
      <dsp:spPr>
        <a:xfrm>
          <a:off x="177855" y="98410"/>
          <a:ext cx="2610245" cy="261024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AE667-71E2-4F50-B78C-6055BEC443FB}">
      <dsp:nvSpPr>
        <dsp:cNvPr id="0" name=""/>
        <dsp:cNvSpPr/>
      </dsp:nvSpPr>
      <dsp:spPr>
        <a:xfrm>
          <a:off x="177855" y="20434"/>
          <a:ext cx="2610245" cy="261024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B032-CC70-4B51-A7B3-CB0733FA716E}">
      <dsp:nvSpPr>
        <dsp:cNvPr id="0" name=""/>
        <dsp:cNvSpPr/>
      </dsp:nvSpPr>
      <dsp:spPr>
        <a:xfrm>
          <a:off x="399615" y="164219"/>
          <a:ext cx="2322676" cy="2322676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32569" y="645621"/>
        <a:ext cx="857178" cy="635970"/>
      </dsp:txXfrm>
    </dsp:sp>
    <dsp:sp modelId="{87EF04A0-496E-4674-BFA0-D541BE54BA23}">
      <dsp:nvSpPr>
        <dsp:cNvPr id="0" name=""/>
        <dsp:cNvSpPr/>
      </dsp:nvSpPr>
      <dsp:spPr>
        <a:xfrm>
          <a:off x="399615" y="242195"/>
          <a:ext cx="2322676" cy="2322676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32569" y="1447498"/>
        <a:ext cx="857178" cy="635970"/>
      </dsp:txXfrm>
    </dsp:sp>
    <dsp:sp modelId="{075A10BF-F58B-4399-B76F-5FBBFA542012}">
      <dsp:nvSpPr>
        <dsp:cNvPr id="0" name=""/>
        <dsp:cNvSpPr/>
      </dsp:nvSpPr>
      <dsp:spPr>
        <a:xfrm>
          <a:off x="321639" y="242195"/>
          <a:ext cx="2322676" cy="2322676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DEMO3</a:t>
          </a:r>
          <a:endParaRPr lang="en-US" sz="1700" kern="1200" dirty="0"/>
        </a:p>
      </dsp:txBody>
      <dsp:txXfrm>
        <a:off x="554184" y="1447498"/>
        <a:ext cx="857178" cy="635970"/>
      </dsp:txXfrm>
    </dsp:sp>
    <dsp:sp modelId="{22B377EF-E448-456D-9679-6E3F43C2FBCA}">
      <dsp:nvSpPr>
        <dsp:cNvPr id="0" name=""/>
        <dsp:cNvSpPr/>
      </dsp:nvSpPr>
      <dsp:spPr>
        <a:xfrm>
          <a:off x="321639" y="164219"/>
          <a:ext cx="2322676" cy="2322676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54184" y="645621"/>
        <a:ext cx="857178" cy="635970"/>
      </dsp:txXfrm>
    </dsp:sp>
    <dsp:sp modelId="{3B8823FF-7D26-41A5-8E9A-269A3D4A70E0}">
      <dsp:nvSpPr>
        <dsp:cNvPr id="0" name=""/>
        <dsp:cNvSpPr/>
      </dsp:nvSpPr>
      <dsp:spPr>
        <a:xfrm>
          <a:off x="255830" y="20434"/>
          <a:ext cx="2610245" cy="261024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525709-E134-49DA-9F75-F20F7C36000B}">
      <dsp:nvSpPr>
        <dsp:cNvPr id="0" name=""/>
        <dsp:cNvSpPr/>
      </dsp:nvSpPr>
      <dsp:spPr>
        <a:xfrm>
          <a:off x="255830" y="98410"/>
          <a:ext cx="2610245" cy="261024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4A464-B054-45D6-9E76-5E5ADF360E05}">
      <dsp:nvSpPr>
        <dsp:cNvPr id="0" name=""/>
        <dsp:cNvSpPr/>
      </dsp:nvSpPr>
      <dsp:spPr>
        <a:xfrm>
          <a:off x="177855" y="98410"/>
          <a:ext cx="2610245" cy="261024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AE667-71E2-4F50-B78C-6055BEC443FB}">
      <dsp:nvSpPr>
        <dsp:cNvPr id="0" name=""/>
        <dsp:cNvSpPr/>
      </dsp:nvSpPr>
      <dsp:spPr>
        <a:xfrm>
          <a:off x="177855" y="20434"/>
          <a:ext cx="2610245" cy="261024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35A18-4997-4BA6-A467-CD0B1E5D126C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396D-B32E-4567-A549-0416A056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None of these other solutions were standardized, cross-browser solutions for real time bi-directional communication. HTTP has overhead and latency.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C396D-B32E-4567-A549-0416A0560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5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0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67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8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8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websocket/websocket.x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signal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docs/oauth" TargetMode="External"/><Relationship Id="rId2" Type="http://schemas.openxmlformats.org/officeDocument/2006/relationships/hyperlink" Target="https://api.slack.com/rt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i.slack.com/methods/rtm.st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signalr/overview/getting-started/tutorial-getting-started-with-signalr-and-mvc" TargetMode="External"/><Relationship Id="rId2" Type="http://schemas.openxmlformats.org/officeDocument/2006/relationships/hyperlink" Target="https://github.com/paulbatum/WebSocket-S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slack.com/rtm" TargetMode="External"/><Relationship Id="rId4" Type="http://schemas.openxmlformats.org/officeDocument/2006/relationships/hyperlink" Target="https://code.msdn.microsoft.com/Using-SignalR-in-WinForms-f1ec847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hyperlink" Target="http://en.wikipedia.org/wiki/LiveConn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Low latency bi-directional client-server connections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812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support sub-protocols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www.iana.org/assignments/websocket/websocket.xml</a:t>
            </a:r>
            <a:endParaRPr lang="en-US" dirty="0" smtClean="0"/>
          </a:p>
          <a:p>
            <a:r>
              <a:rPr lang="en-US" dirty="0" smtClean="0"/>
              <a:t>SOAP (the first binding, of course)</a:t>
            </a:r>
          </a:p>
          <a:p>
            <a:r>
              <a:rPr lang="en-US" dirty="0" smtClean="0"/>
              <a:t>XMPP, SIP (real-time communication for people)</a:t>
            </a:r>
          </a:p>
          <a:p>
            <a:r>
              <a:rPr lang="en-US" dirty="0" smtClean="0"/>
              <a:t>AMQP, MQTT, WAMP (publish/subscribe message patterns)</a:t>
            </a:r>
          </a:p>
          <a:p>
            <a:r>
              <a:rPr lang="en-US" dirty="0" smtClean="0"/>
              <a:t>STOMP (message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://asp.net/signalr</a:t>
            </a:r>
            <a:endParaRPr lang="en-US" dirty="0" smtClean="0"/>
          </a:p>
          <a:p>
            <a:r>
              <a:rPr lang="en-US" dirty="0" smtClean="0"/>
              <a:t>Based on </a:t>
            </a:r>
            <a:r>
              <a:rPr lang="en-US" dirty="0" err="1" smtClean="0"/>
              <a:t>WebSockets</a:t>
            </a:r>
            <a:r>
              <a:rPr lang="en-US" dirty="0" smtClean="0"/>
              <a:t>, with fallback for old browsers</a:t>
            </a:r>
          </a:p>
          <a:p>
            <a:r>
              <a:rPr lang="en-US" dirty="0" smtClean="0"/>
              <a:t>Has additional APIs for </a:t>
            </a:r>
          </a:p>
          <a:p>
            <a:pPr lvl="1"/>
            <a:r>
              <a:rPr lang="en-US" dirty="0" smtClean="0"/>
              <a:t>Connection management</a:t>
            </a:r>
          </a:p>
          <a:p>
            <a:pPr lvl="1"/>
            <a:r>
              <a:rPr lang="en-US" dirty="0" smtClean="0"/>
              <a:t>Grouping connections</a:t>
            </a:r>
          </a:p>
          <a:p>
            <a:pPr lvl="1"/>
            <a:r>
              <a:rPr lang="en-US" dirty="0" smtClean="0"/>
              <a:t>Authorization</a:t>
            </a:r>
          </a:p>
          <a:p>
            <a:r>
              <a:rPr lang="en-US" b="1" dirty="0" smtClean="0"/>
              <a:t>Provides proxy from server to client methods!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SignalR</a:t>
            </a:r>
            <a:r>
              <a:rPr lang="en-US" dirty="0" smtClean="0"/>
              <a:t> Chat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3453037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7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SignalR</a:t>
            </a:r>
            <a:r>
              <a:rPr lang="en-US" dirty="0" smtClean="0"/>
              <a:t> makes complex </a:t>
            </a:r>
            <a:r>
              <a:rPr lang="en-US" dirty="0" err="1" smtClean="0"/>
              <a:t>WebSocket</a:t>
            </a:r>
            <a:r>
              <a:rPr lang="en-US" dirty="0" smtClean="0"/>
              <a:t> applications easy</a:t>
            </a:r>
          </a:p>
          <a:p>
            <a:r>
              <a:rPr lang="en-US" dirty="0" smtClean="0"/>
              <a:t>A whole chat service in one line of code!?</a:t>
            </a:r>
          </a:p>
          <a:p>
            <a:pPr lvl="1"/>
            <a:r>
              <a:rPr lang="en-US" dirty="0" smtClean="0"/>
              <a:t>Could include channels and more</a:t>
            </a:r>
          </a:p>
          <a:p>
            <a:r>
              <a:rPr lang="en-US" dirty="0" smtClean="0"/>
              <a:t>Generates client side</a:t>
            </a:r>
            <a:r>
              <a:rPr lang="en-US" dirty="0"/>
              <a:t> </a:t>
            </a:r>
            <a:r>
              <a:rPr lang="en-US" dirty="0" smtClean="0"/>
              <a:t>JavaScript proxies</a:t>
            </a:r>
          </a:p>
          <a:p>
            <a:pPr lvl="1"/>
            <a:r>
              <a:rPr lang="en-US" dirty="0" smtClean="0"/>
              <a:t>Support bi-directional remote procedure calls</a:t>
            </a:r>
          </a:p>
          <a:p>
            <a:pPr lvl="1"/>
            <a:r>
              <a:rPr lang="en-US" dirty="0" smtClean="0"/>
              <a:t>Handles case normalization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97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Alternate Clients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755" y="1624104"/>
            <a:ext cx="4970216" cy="41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for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this is just a TCP protocol</a:t>
            </a:r>
          </a:p>
          <a:p>
            <a:r>
              <a:rPr lang="en-US" dirty="0" smtClean="0"/>
              <a:t>You can “self-host”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b="1" dirty="0" smtClean="0"/>
              <a:t>servers</a:t>
            </a:r>
            <a:r>
              <a:rPr lang="en-US" dirty="0" smtClean="0"/>
              <a:t> in apps</a:t>
            </a:r>
            <a:endParaRPr lang="en-US" dirty="0"/>
          </a:p>
          <a:p>
            <a:r>
              <a:rPr lang="en-US" dirty="0" smtClean="0"/>
              <a:t>You can also write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b="1" dirty="0" smtClean="0"/>
              <a:t>clients</a:t>
            </a:r>
          </a:p>
          <a:p>
            <a:pPr lvl="1"/>
            <a:r>
              <a:rPr lang="en-US" dirty="0" err="1" smtClean="0"/>
              <a:t>SignalR</a:t>
            </a:r>
            <a:r>
              <a:rPr lang="en-US" dirty="0" smtClean="0"/>
              <a:t> has a client library too, but note it’s a </a:t>
            </a:r>
            <a:r>
              <a:rPr lang="en-US" b="1" dirty="0" err="1" smtClean="0"/>
              <a:t>SignalR</a:t>
            </a:r>
            <a:r>
              <a:rPr lang="en-US" b="1" dirty="0" smtClean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63552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Chat Client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30088181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7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SignalR</a:t>
            </a:r>
            <a:r>
              <a:rPr lang="en-US" dirty="0" smtClean="0"/>
              <a:t> </a:t>
            </a:r>
            <a:r>
              <a:rPr lang="en-US" dirty="0"/>
              <a:t>isn’t just </a:t>
            </a:r>
            <a:r>
              <a:rPr lang="en-US" i="1" dirty="0"/>
              <a:t>easier </a:t>
            </a:r>
            <a:r>
              <a:rPr lang="en-US" dirty="0" err="1"/>
              <a:t>WebSockets</a:t>
            </a:r>
            <a:r>
              <a:rPr lang="en-US" dirty="0"/>
              <a:t>, it’s basically </a:t>
            </a:r>
            <a:r>
              <a:rPr lang="en-US" dirty="0" err="1"/>
              <a:t>WebRPC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Produces </a:t>
            </a:r>
            <a:r>
              <a:rPr lang="en-US" dirty="0"/>
              <a:t>proxies </a:t>
            </a:r>
            <a:r>
              <a:rPr lang="en-US" dirty="0" smtClean="0"/>
              <a:t>for calling remote </a:t>
            </a:r>
            <a:r>
              <a:rPr lang="en-US" dirty="0"/>
              <a:t>methods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Most importantly: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SignalR</a:t>
            </a:r>
            <a:r>
              <a:rPr lang="en-US" dirty="0" smtClean="0"/>
              <a:t> doesn’t help you with </a:t>
            </a:r>
            <a:r>
              <a:rPr lang="en-US" dirty="0" err="1" smtClean="0"/>
              <a:t>WebSocket</a:t>
            </a:r>
            <a:r>
              <a:rPr lang="en-US" dirty="0" smtClean="0"/>
              <a:t> APIs that aren’t based on </a:t>
            </a:r>
            <a:r>
              <a:rPr lang="en-US" dirty="0" err="1" smtClean="0"/>
              <a:t>SignalR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2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Real World API</a:t>
            </a:r>
            <a:endParaRPr lang="en-US" dirty="0"/>
          </a:p>
        </p:txBody>
      </p:sp>
      <p:pic>
        <p:nvPicPr>
          <p:cNvPr id="2050" name="Picture 2" descr="http://blog.groundlabs.com/wp-content/uploads/2015/03/hacker-level-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295" y="1943735"/>
            <a:ext cx="619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World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3338669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Slack APIs</a:t>
            </a:r>
          </a:p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API</a:t>
            </a:r>
          </a:p>
          <a:p>
            <a:pPr lvl="1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</a:p>
          <a:p>
            <a:pPr lvl="1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types</a:t>
            </a:r>
          </a:p>
          <a:p>
            <a:r>
              <a:rPr lang="en-US" b="1" dirty="0" smtClean="0">
                <a:ln w="0"/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 Messaging API</a:t>
            </a:r>
          </a:p>
          <a:p>
            <a:pPr lvl="1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3622" y="2603500"/>
            <a:ext cx="654024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Real Time Messaging </a:t>
            </a:r>
            <a:r>
              <a:rPr lang="en-US" dirty="0" smtClean="0">
                <a:hlinkClick r:id="rId2"/>
              </a:rPr>
              <a:t>API</a:t>
            </a:r>
            <a:r>
              <a:rPr lang="en-US" dirty="0" smtClean="0"/>
              <a:t> is </a:t>
            </a:r>
            <a:r>
              <a:rPr lang="en-US" dirty="0"/>
              <a:t>a </a:t>
            </a:r>
            <a:r>
              <a:rPr lang="en-US" b="1" dirty="0" err="1"/>
              <a:t>WebSocket</a:t>
            </a:r>
            <a:r>
              <a:rPr lang="en-US" b="1" dirty="0"/>
              <a:t>-based API </a:t>
            </a:r>
            <a:r>
              <a:rPr lang="en-US" dirty="0"/>
              <a:t>that allows you to receive events from Slack in real time and send messages as user. It is </a:t>
            </a:r>
            <a:r>
              <a:rPr lang="en-US" b="1" dirty="0"/>
              <a:t>the basis for all Slack clients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begin a RTM session make an </a:t>
            </a:r>
            <a:r>
              <a:rPr lang="en-US" dirty="0">
                <a:hlinkClick r:id="rId3"/>
              </a:rPr>
              <a:t>authenticated</a:t>
            </a:r>
            <a:r>
              <a:rPr lang="en-US" dirty="0"/>
              <a:t> call to </a:t>
            </a:r>
            <a:r>
              <a:rPr lang="en-US" dirty="0">
                <a:hlinkClick r:id="rId4"/>
              </a:rPr>
              <a:t>the </a:t>
            </a:r>
            <a:r>
              <a:rPr lang="en-US" dirty="0" err="1">
                <a:hlinkClick r:id="rId4"/>
              </a:rPr>
              <a:t>rtm.start</a:t>
            </a:r>
            <a:r>
              <a:rPr lang="en-US" dirty="0">
                <a:hlinkClick r:id="rId4"/>
              </a:rPr>
              <a:t> API method</a:t>
            </a:r>
            <a:r>
              <a:rPr lang="en-US" dirty="0"/>
              <a:t>. This provides an initial set of team metadata and a message server </a:t>
            </a:r>
            <a:r>
              <a:rPr lang="en-US" dirty="0" err="1"/>
              <a:t>WebSocket</a:t>
            </a:r>
            <a:r>
              <a:rPr lang="en-US" dirty="0"/>
              <a:t> URL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you have connected to the message server it will provide a stream of events, including both messages and updates to the current state of the </a:t>
            </a:r>
            <a:r>
              <a:rPr lang="en-US" dirty="0" smtClean="0"/>
              <a:t>team…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lesson</a:t>
            </a:r>
            <a:br>
              <a:rPr lang="en-US" dirty="0" smtClean="0"/>
            </a:br>
            <a:r>
              <a:rPr lang="en-US" dirty="0"/>
              <a:t>Early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web is static HTML (not dynamic)</a:t>
            </a:r>
          </a:p>
          <a:p>
            <a:r>
              <a:rPr lang="en-US" sz="2400" dirty="0" smtClean="0"/>
              <a:t>Client loads page; User clicks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request/response paradigm of </a:t>
            </a:r>
            <a:r>
              <a:rPr lang="en-US" sz="2400" dirty="0" smtClean="0"/>
              <a:t>HTTP</a:t>
            </a:r>
          </a:p>
          <a:p>
            <a:r>
              <a:rPr lang="en-US" sz="2400" dirty="0" smtClean="0"/>
              <a:t>Dynamic Server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0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 at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Authenticate via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Receive authorization token</a:t>
            </a:r>
          </a:p>
          <a:p>
            <a:r>
              <a:rPr lang="en-US" dirty="0" smtClean="0"/>
              <a:t>Step 2: Make authorized call to “</a:t>
            </a:r>
            <a:r>
              <a:rPr lang="en-US" dirty="0" err="1" smtClean="0"/>
              <a:t>rtm.start</a:t>
            </a:r>
            <a:r>
              <a:rPr lang="en-US" dirty="0" smtClean="0"/>
              <a:t>” API</a:t>
            </a:r>
          </a:p>
          <a:p>
            <a:pPr lvl="1"/>
            <a:r>
              <a:rPr lang="en-US" dirty="0" smtClean="0"/>
              <a:t>Receive unique </a:t>
            </a:r>
            <a:r>
              <a:rPr lang="en-US" dirty="0" err="1" smtClean="0"/>
              <a:t>WebSocket</a:t>
            </a:r>
            <a:r>
              <a:rPr lang="en-US" dirty="0" smtClean="0"/>
              <a:t> URL</a:t>
            </a:r>
          </a:p>
          <a:p>
            <a:pPr lvl="1"/>
            <a:r>
              <a:rPr lang="en-US" dirty="0" smtClean="0"/>
              <a:t>Expires in 30 seconds</a:t>
            </a:r>
          </a:p>
          <a:p>
            <a:r>
              <a:rPr lang="en-US" dirty="0" smtClean="0"/>
              <a:t>Step 3: Open </a:t>
            </a:r>
            <a:r>
              <a:rPr lang="en-US" dirty="0" err="1" smtClean="0"/>
              <a:t>WebSocket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smtClean="0"/>
              <a:t>And use it for chat …</a:t>
            </a:r>
          </a:p>
          <a:p>
            <a:pPr lvl="1"/>
            <a:r>
              <a:rPr lang="en-US" b="1" dirty="0" smtClean="0"/>
              <a:t>Constantly Ping</a:t>
            </a:r>
          </a:p>
          <a:p>
            <a:pPr lvl="1"/>
            <a:r>
              <a:rPr lang="en-US" dirty="0" smtClean="0"/>
              <a:t>Message types in </a:t>
            </a:r>
            <a:r>
              <a:rPr lang="en-US" dirty="0" err="1" smtClean="0"/>
              <a:t>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3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4532" cy="3416300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WebSocket</a:t>
            </a:r>
            <a:r>
              <a:rPr lang="en-US" sz="1600" dirty="0"/>
              <a:t> Samples </a:t>
            </a:r>
            <a:r>
              <a:rPr lang="en-US" sz="1600" dirty="0" err="1" smtClean="0">
                <a:hlinkClick r:id="rId2"/>
              </a:rPr>
              <a:t>github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err="1" smtClean="0">
                <a:hlinkClick r:id="rId2"/>
              </a:rPr>
              <a:t>paulbatum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err="1" smtClean="0">
                <a:hlinkClick r:id="rId2"/>
              </a:rPr>
              <a:t>WebSocket</a:t>
            </a:r>
            <a:r>
              <a:rPr lang="en-US" sz="1600" dirty="0" smtClean="0">
                <a:hlinkClick r:id="rId2"/>
              </a:rPr>
              <a:t>-Samples</a:t>
            </a:r>
            <a:endParaRPr lang="en-US" sz="1600" dirty="0" smtClean="0"/>
          </a:p>
          <a:p>
            <a:r>
              <a:rPr lang="en-US" sz="1600" dirty="0" err="1" smtClean="0"/>
              <a:t>SignalR</a:t>
            </a:r>
            <a:r>
              <a:rPr lang="en-US" sz="1600" dirty="0" smtClean="0"/>
              <a:t> 2 and MVC </a:t>
            </a:r>
            <a:r>
              <a:rPr lang="en-US" sz="1600" dirty="0" smtClean="0">
                <a:hlinkClick r:id="rId3"/>
              </a:rPr>
              <a:t>code.msdn.microsoft.com/Getting-Started-with-c366b2f3</a:t>
            </a:r>
            <a:endParaRPr lang="en-US" sz="1600" dirty="0" smtClean="0"/>
          </a:p>
          <a:p>
            <a:r>
              <a:rPr lang="en-US" sz="1600" dirty="0" err="1" smtClean="0"/>
              <a:t>SignalR</a:t>
            </a:r>
            <a:r>
              <a:rPr lang="en-US" sz="1600" dirty="0" smtClean="0"/>
              <a:t> in WPF (</a:t>
            </a:r>
            <a:r>
              <a:rPr lang="en-US" sz="1600" dirty="0"/>
              <a:t>and WinForms) </a:t>
            </a:r>
            <a:r>
              <a:rPr lang="en-US" sz="1600" dirty="0" smtClean="0">
                <a:hlinkClick r:id="rId4"/>
              </a:rPr>
              <a:t>code.msdn.microsoft.com/Using-SignalR-in-WinForms-f1ec847b</a:t>
            </a:r>
            <a:endParaRPr lang="en-US" sz="1600" dirty="0" smtClean="0"/>
          </a:p>
          <a:p>
            <a:r>
              <a:rPr lang="en-US" sz="1600" dirty="0" smtClean="0"/>
              <a:t>Slack’s </a:t>
            </a:r>
            <a:r>
              <a:rPr lang="en-US" sz="1600" dirty="0" err="1" smtClean="0"/>
              <a:t>WebSocket</a:t>
            </a:r>
            <a:r>
              <a:rPr lang="en-US" sz="1600" dirty="0"/>
              <a:t> API </a:t>
            </a:r>
            <a:r>
              <a:rPr lang="en-US" sz="1600" dirty="0" smtClean="0">
                <a:hlinkClick r:id="rId5"/>
              </a:rPr>
              <a:t>api.slack.com/</a:t>
            </a:r>
            <a:r>
              <a:rPr lang="en-US" sz="1600" dirty="0" err="1" smtClean="0">
                <a:hlinkClick r:id="rId5"/>
              </a:rPr>
              <a:t>rtm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61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  <a:br>
              <a:rPr lang="en-US" dirty="0"/>
            </a:br>
            <a:r>
              <a:rPr lang="en-US" dirty="0" smtClean="0"/>
              <a:t>Advent of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(remember VBScript?)</a:t>
            </a:r>
          </a:p>
          <a:p>
            <a:r>
              <a:rPr lang="en-US" dirty="0" smtClean="0"/>
              <a:t>“DHTML” (Dynamic </a:t>
            </a:r>
            <a:r>
              <a:rPr lang="en-US" dirty="0" err="1" smtClean="0"/>
              <a:t>HyperText</a:t>
            </a:r>
            <a:r>
              <a:rPr lang="en-US" dirty="0" smtClean="0"/>
              <a:t> Markup Language)</a:t>
            </a:r>
          </a:p>
          <a:p>
            <a:r>
              <a:rPr lang="en-US" dirty="0" smtClean="0"/>
              <a:t>Cross-Frame Communication and HTTP Polling</a:t>
            </a:r>
          </a:p>
          <a:p>
            <a:r>
              <a:rPr lang="en-US" dirty="0" err="1" smtClean="0">
                <a:hlinkClick r:id="rId2"/>
              </a:rPr>
              <a:t>LiveConnect</a:t>
            </a:r>
            <a:r>
              <a:rPr lang="en-US" dirty="0" smtClean="0"/>
              <a:t> and the </a:t>
            </a:r>
            <a:r>
              <a:rPr lang="en-US" dirty="0" smtClean="0">
                <a:hlinkClick r:id="rId3"/>
              </a:rPr>
              <a:t>Forever Frame</a:t>
            </a:r>
            <a:endParaRPr lang="en-US" dirty="0"/>
          </a:p>
          <a:p>
            <a:r>
              <a:rPr lang="en-US" dirty="0" err="1" smtClean="0"/>
              <a:t>XMLHttpRequest</a:t>
            </a:r>
            <a:r>
              <a:rPr lang="en-US" dirty="0" smtClean="0"/>
              <a:t> and AJAX (Asynchronous JavaScript and XML)</a:t>
            </a:r>
          </a:p>
          <a:p>
            <a:r>
              <a:rPr lang="en-US" dirty="0" smtClean="0"/>
              <a:t>XHR Long-Polling and XHR Streaming</a:t>
            </a:r>
          </a:p>
          <a:p>
            <a:r>
              <a:rPr lang="en-US" dirty="0" smtClean="0"/>
              <a:t>Comet, Flash, etc.</a:t>
            </a:r>
          </a:p>
        </p:txBody>
      </p:sp>
    </p:spTree>
    <p:extLst>
      <p:ext uri="{BB962C8B-B14F-4D97-AF65-F5344CB8AC3E}">
        <p14:creationId xmlns:p14="http://schemas.microsoft.com/office/powerpoint/2010/main" val="21879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r>
              <a:rPr lang="en-US" dirty="0"/>
              <a:t>are a game-changer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smtClean="0"/>
              <a:t>are standardized</a:t>
            </a:r>
          </a:p>
          <a:p>
            <a:r>
              <a:rPr lang="en-US" dirty="0" smtClean="0"/>
              <a:t>Bi-directional and persistent</a:t>
            </a:r>
          </a:p>
          <a:p>
            <a:pPr lvl="1"/>
            <a:r>
              <a:rPr lang="en-US" dirty="0" smtClean="0"/>
              <a:t>Have state, events, and methods</a:t>
            </a:r>
          </a:p>
          <a:p>
            <a:r>
              <a:rPr lang="en-US" dirty="0" smtClean="0"/>
              <a:t>Have low latency</a:t>
            </a:r>
            <a:r>
              <a:rPr lang="en-US" dirty="0"/>
              <a:t> </a:t>
            </a:r>
            <a:r>
              <a:rPr lang="en-US" dirty="0" smtClean="0"/>
              <a:t>and allow real time communication</a:t>
            </a:r>
          </a:p>
          <a:p>
            <a:r>
              <a:rPr lang="en-US" dirty="0" smtClean="0"/>
              <a:t>Use a single TCP socket</a:t>
            </a:r>
          </a:p>
          <a:p>
            <a:r>
              <a:rPr lang="en-US" dirty="0" smtClean="0"/>
              <a:t>Have cross-domain support built-in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In simple terms: there is a persistent connection between the client and server, and either party can start sending data at any 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3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55549" y="2836089"/>
            <a:ext cx="6848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connection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 panose="020B0604020202020204" pitchFamily="34" charset="-128"/>
              </a:rPr>
              <a:t>WebSocket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://html5rocks.websocket.org/echo'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5549" y="3596640"/>
            <a:ext cx="5814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URL schema for </a:t>
            </a:r>
            <a:r>
              <a:rPr lang="en-US" dirty="0" err="1" smtClean="0"/>
              <a:t>WebSocket</a:t>
            </a:r>
            <a:r>
              <a:rPr lang="en-US" dirty="0" smtClean="0"/>
              <a:t> connections is </a:t>
            </a:r>
            <a:r>
              <a:rPr lang="en-US" dirty="0" err="1" smtClean="0"/>
              <a:t>ws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Secure </a:t>
            </a:r>
            <a:r>
              <a:rPr lang="en-US" dirty="0" err="1" smtClean="0"/>
              <a:t>WebSocket</a:t>
            </a:r>
            <a:r>
              <a:rPr lang="en-US" dirty="0" smtClean="0"/>
              <a:t> connections use </a:t>
            </a:r>
            <a:r>
              <a:rPr lang="en-US" dirty="0" err="1" smtClean="0"/>
              <a:t>wss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But enough of PowerPoint, let’s look at some code.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8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Mandatory Echo App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58352149"/>
              </p:ext>
            </p:extLst>
          </p:nvPr>
        </p:nvGraphicFramePr>
        <p:xfrm>
          <a:off x="7535818" y="605126"/>
          <a:ext cx="3079932" cy="2765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in web browsers: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. </a:t>
            </a:r>
            <a:r>
              <a:rPr lang="en-US" dirty="0" err="1" smtClean="0"/>
              <a:t>readyState</a:t>
            </a:r>
            <a:r>
              <a:rPr lang="en-US" dirty="0" smtClean="0"/>
              <a:t> determines if they are connected or not</a:t>
            </a:r>
          </a:p>
          <a:p>
            <a:r>
              <a:rPr lang="en-US" dirty="0" smtClean="0"/>
              <a:t>Events: Open, Message, Error, Close</a:t>
            </a:r>
          </a:p>
          <a:p>
            <a:r>
              <a:rPr lang="en-US" dirty="0" smtClean="0"/>
              <a:t>Methods: Send, Close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in </a:t>
            </a:r>
            <a:r>
              <a:rPr lang="en-US" dirty="0" err="1" smtClean="0"/>
              <a:t>.Net</a:t>
            </a:r>
            <a:r>
              <a:rPr lang="en-US" dirty="0" smtClean="0"/>
              <a:t>:</a:t>
            </a:r>
          </a:p>
          <a:p>
            <a:r>
              <a:rPr lang="en-IN" dirty="0" err="1" smtClean="0"/>
              <a:t>HttpHandler</a:t>
            </a:r>
            <a:r>
              <a:rPr lang="en-IN" dirty="0"/>
              <a:t> </a:t>
            </a:r>
            <a:r>
              <a:rPr lang="en-IN" i="1" dirty="0" smtClean="0"/>
              <a:t>-or-</a:t>
            </a:r>
            <a:r>
              <a:rPr lang="en-IN" dirty="0" smtClean="0"/>
              <a:t> </a:t>
            </a:r>
            <a:r>
              <a:rPr lang="en-US" dirty="0" err="1"/>
              <a:t>ApiController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Stop doing it all by hand</a:t>
            </a:r>
            <a:endParaRPr lang="en-US" dirty="0"/>
          </a:p>
        </p:txBody>
      </p:sp>
      <p:pic>
        <p:nvPicPr>
          <p:cNvPr id="7" name="Picture 4" descr="http://www.sticktwiddlers.com/wp-content/uploads/2013/01/Scott_Pilgrim___LEVEL_UP__New_by_IgoR08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05" y="1899739"/>
            <a:ext cx="6295250" cy="24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sockets to update web pages</a:t>
            </a:r>
          </a:p>
          <a:p>
            <a:r>
              <a:rPr lang="en-US" dirty="0" smtClean="0"/>
              <a:t>Use sockets to stream real time data</a:t>
            </a:r>
          </a:p>
          <a:p>
            <a:r>
              <a:rPr lang="en-US" dirty="0" smtClean="0"/>
              <a:t>Add logic to manage multiple sockets</a:t>
            </a:r>
          </a:p>
          <a:p>
            <a:r>
              <a:rPr lang="en-US" dirty="0" smtClean="0"/>
              <a:t>Allow communication between users</a:t>
            </a:r>
          </a:p>
          <a:p>
            <a:r>
              <a:rPr lang="en-US" b="1" dirty="0" smtClean="0"/>
              <a:t>We could implement entire protocols…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420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5438</TotalTime>
  <Words>665</Words>
  <Application>Microsoft Office PowerPoint</Application>
  <PresentationFormat>Widescreen</PresentationFormat>
  <Paragraphs>115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Century Gothic</vt:lpstr>
      <vt:lpstr>Wingdings 3</vt:lpstr>
      <vt:lpstr>Ion Boardroom</vt:lpstr>
      <vt:lpstr>WebSockets </vt:lpstr>
      <vt:lpstr>A brief history lesson Early days</vt:lpstr>
      <vt:lpstr>A brief history lesson Advent of Scripting</vt:lpstr>
      <vt:lpstr>WebSockets are a game-changer</vt:lpstr>
      <vt:lpstr>Getting started with WebSockets</vt:lpstr>
      <vt:lpstr>Mandatory Echo App</vt:lpstr>
      <vt:lpstr>Review</vt:lpstr>
      <vt:lpstr>Level 2</vt:lpstr>
      <vt:lpstr>What can we build?</vt:lpstr>
      <vt:lpstr>WebSockets support sub-protocols</vt:lpstr>
      <vt:lpstr>Microsoft’s SignalR</vt:lpstr>
      <vt:lpstr> SignalR Chat App</vt:lpstr>
      <vt:lpstr>Review</vt:lpstr>
      <vt:lpstr>Level 3</vt:lpstr>
      <vt:lpstr>WebSockets for desktop</vt:lpstr>
      <vt:lpstr>SignalR Chat Client App</vt:lpstr>
      <vt:lpstr>Review</vt:lpstr>
      <vt:lpstr>Level 4</vt:lpstr>
      <vt:lpstr>A Real World Example</vt:lpstr>
      <vt:lpstr>Have a look at the API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Joel Bennett</dc:creator>
  <cp:lastModifiedBy>Joel Bennett</cp:lastModifiedBy>
  <cp:revision>29</cp:revision>
  <dcterms:created xsi:type="dcterms:W3CDTF">2016-03-21T02:49:03Z</dcterms:created>
  <dcterms:modified xsi:type="dcterms:W3CDTF">2016-03-24T21:27:54Z</dcterms:modified>
</cp:coreProperties>
</file>