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7F99E-376B-48D6-A1AE-F72A70FEA431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6E7FC-3FED-42E3-B1B1-9D277CE19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20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7F99E-376B-48D6-A1AE-F72A70FEA431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6E7FC-3FED-42E3-B1B1-9D277CE19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641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7F99E-376B-48D6-A1AE-F72A70FEA431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6E7FC-3FED-42E3-B1B1-9D277CE19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987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7F99E-376B-48D6-A1AE-F72A70FEA431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6E7FC-3FED-42E3-B1B1-9D277CE19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66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7F99E-376B-48D6-A1AE-F72A70FEA431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6E7FC-3FED-42E3-B1B1-9D277CE19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29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7F99E-376B-48D6-A1AE-F72A70FEA431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6E7FC-3FED-42E3-B1B1-9D277CE19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49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7F99E-376B-48D6-A1AE-F72A70FEA431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6E7FC-3FED-42E3-B1B1-9D277CE19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311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7F99E-376B-48D6-A1AE-F72A70FEA431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6E7FC-3FED-42E3-B1B1-9D277CE19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444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7F99E-376B-48D6-A1AE-F72A70FEA431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6E7FC-3FED-42E3-B1B1-9D277CE19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738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7F99E-376B-48D6-A1AE-F72A70FEA431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6E7FC-3FED-42E3-B1B1-9D277CE19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616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7F99E-376B-48D6-A1AE-F72A70FEA431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6E7FC-3FED-42E3-B1B1-9D277CE19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416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7F99E-376B-48D6-A1AE-F72A70FEA431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6E7FC-3FED-42E3-B1B1-9D277CE19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030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ejohn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jqueryui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jQuery UI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VDUNY April 28, 2016</a:t>
            </a:r>
          </a:p>
          <a:p>
            <a:r>
              <a:rPr lang="en-US" dirty="0" smtClean="0"/>
              <a:t>Chuck </a:t>
            </a:r>
            <a:r>
              <a:rPr lang="en-US" dirty="0" err="1" smtClean="0"/>
              <a:t>Baldo</a:t>
            </a:r>
            <a:endParaRPr lang="en-US" dirty="0" smtClean="0"/>
          </a:p>
          <a:p>
            <a:r>
              <a:rPr lang="en-US" smtClean="0"/>
              <a:t>Global Windows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526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5003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8941"/>
            <a:ext cx="10515600" cy="6465194"/>
          </a:xfrm>
        </p:spPr>
        <p:txBody>
          <a:bodyPr/>
          <a:lstStyle/>
          <a:p>
            <a:r>
              <a:rPr lang="en-US" dirty="0" smtClean="0"/>
              <a:t>jQuery was create by John </a:t>
            </a:r>
            <a:r>
              <a:rPr lang="en-US" dirty="0" err="1" smtClean="0"/>
              <a:t>Resig</a:t>
            </a:r>
            <a:endParaRPr lang="en-US" dirty="0" smtClean="0"/>
          </a:p>
          <a:p>
            <a:r>
              <a:rPr lang="en-US" dirty="0" err="1"/>
              <a:t>Resig</a:t>
            </a:r>
            <a:r>
              <a:rPr lang="en-US" dirty="0"/>
              <a:t> was educated at Rochester Institute of Technology</a:t>
            </a:r>
            <a:endParaRPr lang="en-US" dirty="0" smtClean="0"/>
          </a:p>
          <a:p>
            <a:r>
              <a:rPr lang="en-US" dirty="0">
                <a:hlinkClick r:id="rId2"/>
              </a:rPr>
              <a:t>http://ejohn.org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Currently working with Khan Academy, previously with Mozilla writing JavaScript  tool</a:t>
            </a:r>
          </a:p>
          <a:p>
            <a:r>
              <a:rPr lang="en-US" dirty="0" smtClean="0"/>
              <a:t>jQuery is not a programming language, it is a </a:t>
            </a:r>
            <a:r>
              <a:rPr lang="en-US" dirty="0" err="1" smtClean="0"/>
              <a:t>Javascript</a:t>
            </a:r>
            <a:r>
              <a:rPr lang="en-US" dirty="0" smtClean="0"/>
              <a:t> Library.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333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jQuery UI is a collection of GUI widgets, animated visual effects, and themes implemented with jQuery </a:t>
            </a:r>
            <a:r>
              <a:rPr lang="en-US" dirty="0" smtClean="0"/>
              <a:t>CSS and HTML</a:t>
            </a:r>
            <a:endParaRPr lang="en-US" dirty="0"/>
          </a:p>
          <a:p>
            <a:r>
              <a:rPr lang="en-US" dirty="0" smtClean="0"/>
              <a:t>Both </a:t>
            </a:r>
            <a:r>
              <a:rPr lang="en-US" dirty="0"/>
              <a:t>jQuery and jQuery UI are free and open-source software distributed by the jQuery Foundation under the MIT </a:t>
            </a:r>
            <a:r>
              <a:rPr lang="en-US" dirty="0" smtClean="0"/>
              <a:t>License</a:t>
            </a:r>
          </a:p>
          <a:p>
            <a:r>
              <a:rPr lang="en-US" dirty="0" smtClean="0"/>
              <a:t> </a:t>
            </a:r>
            <a:r>
              <a:rPr lang="en-US" dirty="0"/>
              <a:t>jQuery UI was first published in September 2007</a:t>
            </a:r>
          </a:p>
          <a:p>
            <a:r>
              <a:rPr lang="en-US" dirty="0" smtClean="0"/>
              <a:t>Website </a:t>
            </a:r>
            <a:r>
              <a:rPr lang="en-US" dirty="0">
                <a:hlinkClick r:id="rId2"/>
              </a:rPr>
              <a:t>http://jqueryui.com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  </a:t>
            </a:r>
            <a:r>
              <a:rPr lang="en-US" dirty="0" smtClean="0"/>
              <a:t>Libraries are downloadable </a:t>
            </a:r>
            <a:r>
              <a:rPr lang="en-US" dirty="0" smtClean="0"/>
              <a:t>and many CDN </a:t>
            </a:r>
            <a:r>
              <a:rPr lang="en-US" dirty="0" smtClean="0"/>
              <a:t>sources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662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0760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Features as of Release 1.11.4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625" y="875762"/>
            <a:ext cx="10515600" cy="5808373"/>
          </a:xfrm>
        </p:spPr>
        <p:txBody>
          <a:bodyPr>
            <a:normAutofit/>
          </a:bodyPr>
          <a:lstStyle/>
          <a:p>
            <a:r>
              <a:rPr lang="en-US" b="1" dirty="0"/>
              <a:t>Interactions</a:t>
            </a:r>
          </a:p>
          <a:p>
            <a:r>
              <a:rPr lang="en-US" b="1" dirty="0"/>
              <a:t>Widgets</a:t>
            </a:r>
          </a:p>
          <a:p>
            <a:r>
              <a:rPr lang="en-US" b="1" dirty="0"/>
              <a:t>Effects</a:t>
            </a:r>
          </a:p>
          <a:p>
            <a:r>
              <a:rPr lang="en-US" b="1" dirty="0"/>
              <a:t>Utilities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89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639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Widgets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01522"/>
            <a:ext cx="10515600" cy="5275441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Accordion </a:t>
            </a:r>
            <a:r>
              <a:rPr lang="en-US" sz="2000" dirty="0"/>
              <a:t>– Accordion containers</a:t>
            </a:r>
          </a:p>
          <a:p>
            <a:r>
              <a:rPr lang="en-US" sz="2000" b="1" dirty="0" smtClean="0"/>
              <a:t>Autocomplete </a:t>
            </a:r>
            <a:r>
              <a:rPr lang="en-US" sz="2000" b="1" dirty="0"/>
              <a:t>– </a:t>
            </a:r>
            <a:r>
              <a:rPr lang="en-US" sz="2000" dirty="0"/>
              <a:t>Auto-complete boxes based on what the user types</a:t>
            </a:r>
          </a:p>
          <a:p>
            <a:r>
              <a:rPr lang="en-US" sz="2000" b="1" dirty="0" smtClean="0"/>
              <a:t>Button </a:t>
            </a:r>
            <a:r>
              <a:rPr lang="en-US" sz="2000" dirty="0"/>
              <a:t>– Enhanced button appearance, turn radio buttons and checkboxes into pushbuttons</a:t>
            </a:r>
          </a:p>
          <a:p>
            <a:r>
              <a:rPr lang="en-US" sz="2000" b="1" dirty="0" err="1" smtClean="0"/>
              <a:t>Datepicker</a:t>
            </a:r>
            <a:r>
              <a:rPr lang="en-US" sz="2000" b="1" dirty="0" smtClean="0"/>
              <a:t> </a:t>
            </a:r>
            <a:r>
              <a:rPr lang="en-US" sz="2000" b="1" dirty="0"/>
              <a:t>– </a:t>
            </a:r>
            <a:r>
              <a:rPr lang="en-US" sz="2000" dirty="0"/>
              <a:t>Advanced date-picker</a:t>
            </a:r>
          </a:p>
          <a:p>
            <a:r>
              <a:rPr lang="en-US" sz="2000" b="1" dirty="0" smtClean="0"/>
              <a:t>Dialog </a:t>
            </a:r>
            <a:r>
              <a:rPr lang="en-US" sz="2000" b="1" dirty="0"/>
              <a:t>– </a:t>
            </a:r>
            <a:r>
              <a:rPr lang="en-US" sz="2000" dirty="0"/>
              <a:t>Show dialog boxes on top of other content, easily and robustly</a:t>
            </a:r>
          </a:p>
          <a:p>
            <a:r>
              <a:rPr lang="en-US" sz="2000" b="1" dirty="0" smtClean="0"/>
              <a:t>Menu </a:t>
            </a:r>
            <a:r>
              <a:rPr lang="en-US" sz="2000" b="1" dirty="0" smtClean="0"/>
              <a:t>– </a:t>
            </a:r>
            <a:r>
              <a:rPr lang="en-US" sz="2000" dirty="0" smtClean="0"/>
              <a:t>Show a </a:t>
            </a:r>
            <a:r>
              <a:rPr lang="en-US" sz="2000" dirty="0" smtClean="0"/>
              <a:t>Menu</a:t>
            </a:r>
          </a:p>
          <a:p>
            <a:r>
              <a:rPr lang="en-US" sz="2000" b="1" dirty="0" err="1" smtClean="0"/>
              <a:t>Progressbar</a:t>
            </a:r>
            <a:r>
              <a:rPr lang="en-US" sz="2000" b="1" dirty="0" smtClean="0"/>
              <a:t> </a:t>
            </a:r>
            <a:r>
              <a:rPr lang="en-US" sz="2000" b="1" dirty="0" smtClean="0"/>
              <a:t>– </a:t>
            </a:r>
            <a:r>
              <a:rPr lang="en-US" sz="2000" dirty="0" smtClean="0"/>
              <a:t>Progress bars, both animated and not</a:t>
            </a:r>
          </a:p>
          <a:p>
            <a:r>
              <a:rPr lang="en-US" sz="2000" b="1" dirty="0" err="1" smtClean="0"/>
              <a:t>Selectmenu</a:t>
            </a:r>
            <a:r>
              <a:rPr lang="en-US" sz="2000" b="1" dirty="0" smtClean="0"/>
              <a:t> </a:t>
            </a:r>
            <a:r>
              <a:rPr lang="en-US" sz="2000" b="1" dirty="0" smtClean="0"/>
              <a:t>– </a:t>
            </a:r>
            <a:r>
              <a:rPr lang="en-US" sz="1400" dirty="0" smtClean="0"/>
              <a:t>Duplicates and extends the functionality of a native HTML select</a:t>
            </a:r>
            <a:endParaRPr lang="en-US" sz="2000" b="1" dirty="0" smtClean="0"/>
          </a:p>
          <a:p>
            <a:r>
              <a:rPr lang="en-US" sz="2000" b="1" dirty="0" smtClean="0"/>
              <a:t>Slider </a:t>
            </a:r>
            <a:r>
              <a:rPr lang="en-US" sz="2000" b="1" dirty="0"/>
              <a:t>– </a:t>
            </a:r>
            <a:r>
              <a:rPr lang="en-US" sz="2000" dirty="0"/>
              <a:t>Fully customizable sliders</a:t>
            </a:r>
          </a:p>
          <a:p>
            <a:r>
              <a:rPr lang="en-US" sz="2000" b="1" dirty="0" smtClean="0"/>
              <a:t>Spinner </a:t>
            </a:r>
            <a:r>
              <a:rPr lang="en-US" sz="2000" b="1" dirty="0"/>
              <a:t>– </a:t>
            </a:r>
            <a:r>
              <a:rPr lang="en-US" sz="2000" dirty="0"/>
              <a:t>Show a Number Spinner</a:t>
            </a:r>
          </a:p>
          <a:p>
            <a:r>
              <a:rPr lang="en-US" sz="2000" b="1" dirty="0" smtClean="0"/>
              <a:t>Tabs </a:t>
            </a:r>
            <a:r>
              <a:rPr lang="en-US" sz="2000" b="1" dirty="0"/>
              <a:t>– </a:t>
            </a:r>
            <a:r>
              <a:rPr lang="en-US" sz="2000" dirty="0"/>
              <a:t>Tabbed user interface handling, with both inline and demand-loaded content</a:t>
            </a:r>
          </a:p>
          <a:p>
            <a:r>
              <a:rPr lang="en-US" sz="2000" b="1" dirty="0" smtClean="0"/>
              <a:t>Tooltip </a:t>
            </a:r>
            <a:r>
              <a:rPr lang="en-US" sz="2000" b="1" dirty="0"/>
              <a:t>– </a:t>
            </a:r>
            <a:r>
              <a:rPr lang="en-US" sz="2000" dirty="0"/>
              <a:t>Show a Tooltip</a:t>
            </a:r>
          </a:p>
        </p:txBody>
      </p:sp>
    </p:spTree>
    <p:extLst>
      <p:ext uri="{BB962C8B-B14F-4D97-AF65-F5344CB8AC3E}">
        <p14:creationId xmlns:p14="http://schemas.microsoft.com/office/powerpoint/2010/main" val="1179395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3517"/>
          </a:xfrm>
        </p:spPr>
        <p:txBody>
          <a:bodyPr>
            <a:normAutofit fontScale="90000"/>
          </a:bodyPr>
          <a:lstStyle/>
          <a:p>
            <a:r>
              <a:rPr lang="en-US" b="1"/>
              <a:t>Interactions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1673"/>
            <a:ext cx="10515600" cy="5185290"/>
          </a:xfrm>
        </p:spPr>
        <p:txBody>
          <a:bodyPr/>
          <a:lstStyle/>
          <a:p>
            <a:r>
              <a:rPr lang="fr-FR" dirty="0" err="1" smtClean="0"/>
              <a:t>Draggable</a:t>
            </a:r>
            <a:endParaRPr lang="fr-FR" dirty="0" smtClean="0"/>
          </a:p>
          <a:p>
            <a:r>
              <a:rPr lang="fr-FR" dirty="0" err="1" smtClean="0"/>
              <a:t>Droppable</a:t>
            </a:r>
            <a:r>
              <a:rPr lang="fr-FR" dirty="0" smtClean="0"/>
              <a:t> </a:t>
            </a:r>
          </a:p>
          <a:p>
            <a:r>
              <a:rPr lang="fr-FR" dirty="0" err="1" smtClean="0"/>
              <a:t>Resizable</a:t>
            </a:r>
            <a:endParaRPr lang="fr-FR" dirty="0" smtClean="0"/>
          </a:p>
          <a:p>
            <a:r>
              <a:rPr lang="fr-FR" dirty="0" err="1" smtClean="0"/>
              <a:t>Selectable</a:t>
            </a:r>
            <a:r>
              <a:rPr lang="fr-FR" dirty="0" smtClean="0"/>
              <a:t> </a:t>
            </a:r>
          </a:p>
          <a:p>
            <a:r>
              <a:rPr lang="fr-FR" dirty="0" smtClean="0"/>
              <a:t>Sortable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198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Color Animation </a:t>
            </a:r>
            <a:r>
              <a:rPr lang="en-US" sz="2000" dirty="0"/>
              <a:t>– Animate the transition from one color to another</a:t>
            </a:r>
          </a:p>
          <a:p>
            <a:r>
              <a:rPr lang="en-US" sz="2000" b="1" dirty="0" smtClean="0"/>
              <a:t>Toggle </a:t>
            </a:r>
            <a:r>
              <a:rPr lang="en-US" sz="2000" b="1" dirty="0"/>
              <a:t>Class, Add Class, Remove Class, Switch Class </a:t>
            </a:r>
            <a:r>
              <a:rPr lang="en-US" sz="2000" dirty="0"/>
              <a:t>– Animate between styles </a:t>
            </a:r>
          </a:p>
          <a:p>
            <a:r>
              <a:rPr lang="en-US" sz="2000" b="1" dirty="0" smtClean="0"/>
              <a:t>Effect</a:t>
            </a:r>
            <a:r>
              <a:rPr lang="en-US" sz="2000" dirty="0" smtClean="0"/>
              <a:t> </a:t>
            </a:r>
            <a:r>
              <a:rPr lang="en-US" sz="2000" dirty="0"/>
              <a:t>– A variety of effects (appear, slide-down, explode, fade-in, etc.)</a:t>
            </a:r>
          </a:p>
          <a:p>
            <a:r>
              <a:rPr lang="en-US" sz="2000" b="1" dirty="0" smtClean="0"/>
              <a:t>Toggle</a:t>
            </a:r>
            <a:r>
              <a:rPr lang="en-US" sz="2000" dirty="0" smtClean="0"/>
              <a:t> </a:t>
            </a:r>
            <a:r>
              <a:rPr lang="en-US" sz="2000" dirty="0"/>
              <a:t>– </a:t>
            </a:r>
            <a:r>
              <a:rPr lang="en-US" sz="2000" smtClean="0"/>
              <a:t>Toggle between </a:t>
            </a:r>
            <a:r>
              <a:rPr lang="en-US" sz="2000" dirty="0" smtClean="0"/>
              <a:t>effect or styles </a:t>
            </a:r>
          </a:p>
          <a:p>
            <a:r>
              <a:rPr lang="en-US" sz="2000" b="1" dirty="0" smtClean="0"/>
              <a:t>Hide</a:t>
            </a:r>
            <a:r>
              <a:rPr lang="en-US" sz="2000" b="1" dirty="0"/>
              <a:t>, Show </a:t>
            </a:r>
            <a:r>
              <a:rPr lang="en-US" sz="2000" dirty="0"/>
              <a:t>- Using the effects above</a:t>
            </a:r>
          </a:p>
        </p:txBody>
      </p:sp>
    </p:spTree>
    <p:extLst>
      <p:ext uri="{BB962C8B-B14F-4D97-AF65-F5344CB8AC3E}">
        <p14:creationId xmlns:p14="http://schemas.microsoft.com/office/powerpoint/2010/main" val="2701345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294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jQuery UI</vt:lpstr>
      <vt:lpstr> </vt:lpstr>
      <vt:lpstr>jQuery UI</vt:lpstr>
      <vt:lpstr>Features as of Release 1.11.4</vt:lpstr>
      <vt:lpstr>Widgets</vt:lpstr>
      <vt:lpstr>Interactions</vt:lpstr>
      <vt:lpstr>Effects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 UI</dc:title>
  <dc:creator>Mike Smith</dc:creator>
  <cp:lastModifiedBy>Mike Smith</cp:lastModifiedBy>
  <cp:revision>14</cp:revision>
  <dcterms:created xsi:type="dcterms:W3CDTF">2016-04-24T13:20:21Z</dcterms:created>
  <dcterms:modified xsi:type="dcterms:W3CDTF">2016-04-24T23:21:45Z</dcterms:modified>
</cp:coreProperties>
</file>