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NuGet/Home/releases/download/2.8.7/NuGet.Tools.vsix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sdn.microsoft.com/en-us/library/Gg430869%28v=PandP.40%29.aspx" TargetMode="External"/><Relationship Id="rId4" Type="http://schemas.openxmlformats.org/officeDocument/2006/relationships/hyperlink" Target="https://www.nuget.org/packages/Pris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Problems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7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Larry OHeron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Lead Analyst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Laboratory for Laser Energetics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54625" y="173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Package Manager Console Issues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54625" y="794800"/>
            <a:ext cx="8520600" cy="421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Package Manager Console stopped responding to the keyboard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Windows PowerShell updated your execution policy successfully, but the setting is overridden by a policy defined at a more specific scope.  Due to the override, your shell will retain its current effective execution policy of "RemoteSigned". Type "Get-ExecutionPolicy -List" to view your execution policy settings. For more information, please see "Get-Help Set-ExecutionPolicy."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NuGet Hotfix 2.8.7 (Download and run)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hlinkClick r:id="rId3"/>
              </a:rPr>
              <a:t>https://github.com/NuGet/Home/releases/download/2.8.7/NuGet.Tools.vsix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01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Package Manager Error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774500"/>
            <a:ext cx="8520600" cy="398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(Desktop) Installed PRISM Ver 6.0 successfully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(Laptop) PRISM Vers 6.0 did not install.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PM&gt; Install-Package Prism.Unity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Attempting to resolve dependency 'Unity (≥ 4.0.1)'.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Attempting to resolve dependency 'CommonServiceLocator (≥ 1.3.0)'.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Attempting to resolve dependency 'Prism.Wpf (≥ 6.2.0)'.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Attempting to resolve dependency 'Prism.Core (≥ 6.2.0)'.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Attempting to resolve dependency 'Prism.Windows (≥ 6.0.2)'.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Attempting to resolve dependency 'System.Collections (≥ 4.0.10)'.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Install-Package : The 'System.Collections 4.0.10' package requires NuGet client version '3.0' or above, but the current NuGet version is '2.8.60610.756'.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At line:1 char:1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+ Install-Package Prism.Unity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+ ~~~~~~~~~~~~~~~~~~~~~~~~~~~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+ CategoryInfo          : NotSpecified: (:) [Install-Package], NuGetVersionNotSatisfiedException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PM&gt; Install-Package Nu</a:t>
            </a:r>
            <a:r>
              <a:rPr lang="en" sz="1200">
                <a:solidFill>
                  <a:srgbClr val="000000"/>
                </a:solidFill>
              </a:rPr>
              <a:t>Get.VisualStudio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104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PRISM Installation - Solution ( after install )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31250"/>
            <a:ext cx="7035924" cy="23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449" y="2557623"/>
            <a:ext cx="7035924" cy="250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40325" y="251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Tight Coupling vs Loose Coupling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Tight coupling: a group of classes are highly dependent on one another. Arises when a class assumes too many responsibilities, or when one concern is spread over many classes .</a:t>
            </a:r>
          </a:p>
          <a:p>
            <a:pPr lvl="0"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Loose coupling promotes single-responsibility and separation of concerns.</a:t>
            </a:r>
          </a:p>
          <a:p>
            <a:pPr lvl="0"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A loosely-coupled class is consumed/tested independently of concrete classes.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How often do changes in class A force  changes in class B?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Real-world example: Think of, for some medical reason, needing to change a patch of your skin. Painful, hurting, very difficult. Now think of changing a shirt. Easy, painless, quick.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121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Tight Coupling Example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817750"/>
            <a:ext cx="8520600" cy="391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class CustomerRepository 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{ </a:t>
            </a:r>
          </a:p>
          <a:p>
            <a:pPr indent="457200"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private readonly Database database; </a:t>
            </a:r>
          </a:p>
          <a:p>
            <a:pPr indent="457200"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public CustomerRepository(Database database) { this.database = database; } </a:t>
            </a:r>
          </a:p>
          <a:p>
            <a:pPr indent="457200"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public void Add(string CustomerName) { database.AddRow("Customer", CustomerName); } 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} 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class Database { </a:t>
            </a:r>
          </a:p>
          <a:p>
            <a:pPr indent="457200"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public void AddRow(string Table, string Value) { } 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42729"/>
                </a:solidFill>
                <a:highlight>
                  <a:srgbClr val="EFF0F1"/>
                </a:highlight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344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 1: Tightly Coupled Weather Client - Server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2232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Coupling Advantages and Disdvantages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8949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Code complexity: “just another layer of indirection” … “Would you solder a lightbulb directly to the wires in a wall outlet?”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Cannot compile Class A without Class B if A depends on B.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Difficult to test Class A without instantiating Class B, e.g. a datasource.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Limits functionality to a single way of implementing.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255675" y="1312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Loose Coupling Example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863550"/>
            <a:ext cx="8520600" cy="392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class CustomerRepository { </a:t>
            </a:r>
          </a:p>
          <a:p>
            <a:pPr indent="457200"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private readonly IDatabase database; </a:t>
            </a:r>
          </a:p>
          <a:p>
            <a:pPr indent="457200"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public CustomerRepository(IDatabase database) { </a:t>
            </a:r>
          </a:p>
          <a:p>
            <a:pPr indent="457200" lvl="0" marL="45720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this.database = database; </a:t>
            </a:r>
          </a:p>
          <a:p>
            <a:pPr indent="457200"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public void Add(string CustomerName) { </a:t>
            </a:r>
          </a:p>
          <a:p>
            <a:pPr indent="457200"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database.AddRow("Customer", CustomerName); } 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interface IDatabase { void AddRow(string Table, string Value); } 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class Database : IDatabase { </a:t>
            </a:r>
          </a:p>
          <a:p>
            <a:pPr indent="457200"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public void AddRow(string Table, string Value) { } 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40325" y="244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Dependency Injection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Define dependencies as interfaces and pass in vía a constructor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Interfaces are a powerful tool to use for decoupling.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Classes communicate through interfaces, not other concrete classes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Any class on the other end of that communication simply implements the interface.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2375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Dependency Injection: Rationale	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Design Pattern that demonstrates how to create loosely coupled classes.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idea is to “inject” a dependency from outside the class.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Class A does not create an instance of Class B. … Someone provides an instance of Class B to Class A.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Constructor Injection: e.g.		public Foo(IService service);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Setter Injection: e.g.			public IService Service {get; set;}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Method Injection: e.g.			public void Run(IService service) { } 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01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774500"/>
            <a:ext cx="8520600" cy="396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Prism is a framework for building loosely coupled, maintainable, and testable XAML applications in WPF, Windows 10 UWP, and Xamarin Forms.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 encountered various issues with using the PRISM framework.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Prism and Unity help design and build apps using loosely coupled components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evolve independently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easily and seamlessly integrated into the overall application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Design patterns: embody important architectural design principles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separation of concerns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loose coupling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137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Dependency Injection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7101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Constructor Injection: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Most common. 	Injected component available thruout class.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Setter Injection: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Class optional dependencies. 	Need to null check thruout class.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Method Injection: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For use in a single method. 	Usually used for edge cases.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 2: Polymorphism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94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 Coupling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Let the container notify the client that something happened.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Let the client decide what to do about it.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Button enabling/disabling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Status updates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Report a new condition …. or not.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266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 3: Removing Direct Calls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251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Interface-based Programming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61775" y="9461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Separates the public interface from the private implementation.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What must a client know about a class in order to obtain benefits from usage?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Once a property or method signature is in a class public interface, you cannot change or remove it.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	Must properly design at the beginning of a project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	Must use self-discipline at the class evolves.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208950"/>
            <a:ext cx="8520600" cy="55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 4: Extending Functionality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902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280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Dynamic Building of an Application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Encapsulate UI components and activity behaviors into modules.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Swap modules in and out of activities.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Update a client by providing the new module, rather than redeploying a new app.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173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 5: Removing all References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 6: Loose Coupling of the View State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Nonrandom Random Number Generator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How random is the random number generator?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Pseudo-random numbers are chosen with equal probability from a finite set of numbers.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If the same seed is used for separate Random objects, they will generate the same series of random numbers. Useful for testing.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The clock has finite resolution. Using the parameterless constructor to create different Random objects in close succession creates random number generators that produce identical sequences of random numbers.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108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681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Attempts to Install &amp; Develop with PRISM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From Tight Coupling to Loose Coupling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Wrap-up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766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Questions?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Comments?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187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Requirements for PRISM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809100"/>
            <a:ext cx="8520600" cy="401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Prism’s various incarnations was designed to run on the Microsoft Windows 8 desktop, Windows 7, Vista, or Windows Server 2008 operating system.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Backwards compatibility among PRISM incarnations is not guaranteed. Upgrading may present challenges.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Typical Developer Advice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Before you can use the Prism Library, the following must be installed: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Microsoft .NET Framework 4.5 (installed with Visual Studio 2012) or Microsoft .NET Framework 4.51.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Microsoft Visual Studio 2012 or 2013 Professional, Premium, or Ultimate editions.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Before installing, consider uninstalling previous versions of PRISM and removing all references in any projects under update.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30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 of PRISM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47475" y="863550"/>
            <a:ext cx="8520600" cy="40440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Ver 4.1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Includes Silverlight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rgbClr val="000000"/>
                </a:solidFill>
                <a:hlinkClick r:id="rId3"/>
              </a:rPr>
              <a:t>https://msdn.microsoft.com/en-us/library/Gg430869%28v=PandP.40%29.aspx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Ver 5.0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Managed by Microsoft. Now deprecated. 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hlinkClick r:id="rId4"/>
              </a:rPr>
              <a:t>https://www.nuget.org/packages/Prism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30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History of PRISM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47475" y="863550"/>
            <a:ext cx="8520600" cy="40440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Ver 6.0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Microsoft turned PRISM over to the open source community to support the .NET community.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Open Source community has no plans to create new versions of PRISM for Silverlight or Windows 8/8.1/WP8.1.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518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PRISM Installation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824575"/>
            <a:ext cx="8520600" cy="382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Visual Studio Package Manager Console. Installs package to the solution.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Configuring the NuGet Package Manager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Tools -&gt; NuGet Package Manager -&gt; Packet Manager Settings -&gt; Package Sources -&gt; Check the nuget.org source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Retrieve the current version of Unity 6.2.0 (Open Source)</a:t>
            </a: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Commands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Get-Package -ListAvailable Unity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Get-Package -ListAvailable Unity.Prism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000000"/>
                </a:solidFill>
              </a:rPr>
              <a:t>Install-Package Prism.Core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Install-Package Prism.Unity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54625" y="201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PRISM Installation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54625" y="774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Retrieve version of Unity 4.1.0 (supports SilverLight)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PM&gt; </a:t>
            </a:r>
            <a:r>
              <a:rPr lang="en">
                <a:solidFill>
                  <a:srgbClr val="000000"/>
                </a:solidFill>
              </a:rPr>
              <a:t>Install-Package Prism -Version 4.1.0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Retrieve version 5.0 (last version supported by Microsoft)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	PM&gt; Install-Package Prism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