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78" r:id="rId2"/>
    <p:sldId id="279" r:id="rId3"/>
    <p:sldId id="280" r:id="rId4"/>
    <p:sldId id="281" r:id="rId5"/>
    <p:sldId id="277" r:id="rId6"/>
    <p:sldId id="287" r:id="rId7"/>
    <p:sldId id="288" r:id="rId8"/>
    <p:sldId id="286" r:id="rId9"/>
    <p:sldId id="284" r:id="rId10"/>
    <p:sldId id="285" r:id="rId11"/>
    <p:sldId id="266" r:id="rId12"/>
    <p:sldId id="273" r:id="rId13"/>
    <p:sldId id="289" r:id="rId14"/>
    <p:sldId id="272" r:id="rId15"/>
    <p:sldId id="283" r:id="rId16"/>
    <p:sldId id="274" r:id="rId17"/>
    <p:sldId id="276" r:id="rId18"/>
    <p:sldId id="270" r:id="rId19"/>
    <p:sldId id="271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704E1-ABC2-440D-A783-5D2370B8573C}" v="945" dt="2020-02-27T20:57:09.145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11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ennett" userId="bb93a9a70fa3b58b" providerId="LiveId" clId="{5FE704E1-ABC2-440D-A783-5D2370B8573C}"/>
    <pc:docChg chg="undo redo custSel addSld delSld modSld sldOrd modMainMaster">
      <pc:chgData name="Joel Bennett" userId="bb93a9a70fa3b58b" providerId="LiveId" clId="{5FE704E1-ABC2-440D-A783-5D2370B8573C}" dt="2020-02-27T20:57:21.748" v="11993" actId="20577"/>
      <pc:docMkLst>
        <pc:docMk/>
      </pc:docMkLst>
      <pc:sldChg chg="modSp del">
        <pc:chgData name="Joel Bennett" userId="bb93a9a70fa3b58b" providerId="LiveId" clId="{5FE704E1-ABC2-440D-A783-5D2370B8573C}" dt="2020-02-25T02:43:45.387" v="3833" actId="2696"/>
        <pc:sldMkLst>
          <pc:docMk/>
          <pc:sldMk cId="923078003" sldId="265"/>
        </pc:sldMkLst>
        <pc:spChg chg="mod">
          <ac:chgData name="Joel Bennett" userId="bb93a9a70fa3b58b" providerId="LiveId" clId="{5FE704E1-ABC2-440D-A783-5D2370B8573C}" dt="2020-02-25T02:33:47.118" v="3727" actId="1076"/>
          <ac:spMkLst>
            <pc:docMk/>
            <pc:sldMk cId="923078003" sldId="265"/>
            <ac:spMk id="3" creationId="{00000000-0000-0000-0000-000000000000}"/>
          </ac:spMkLst>
        </pc:spChg>
      </pc:sldChg>
      <pc:sldChg chg="addSp delSp modSp ord delAnim modAnim modNotesTx">
        <pc:chgData name="Joel Bennett" userId="bb93a9a70fa3b58b" providerId="LiveId" clId="{5FE704E1-ABC2-440D-A783-5D2370B8573C}" dt="2020-02-27T06:07:03.273" v="11214" actId="27584"/>
        <pc:sldMkLst>
          <pc:docMk/>
          <pc:sldMk cId="2364934239" sldId="266"/>
        </pc:sldMkLst>
        <pc:spChg chg="add del mod">
          <ac:chgData name="Joel Bennett" userId="bb93a9a70fa3b58b" providerId="LiveId" clId="{5FE704E1-ABC2-440D-A783-5D2370B8573C}" dt="2020-02-25T02:52:02.146" v="3920" actId="478"/>
          <ac:spMkLst>
            <pc:docMk/>
            <pc:sldMk cId="2364934239" sldId="266"/>
            <ac:spMk id="3" creationId="{A5560CA4-CA38-44ED-A452-35D0225E1F84}"/>
          </ac:spMkLst>
        </pc:spChg>
        <pc:spChg chg="add mod">
          <ac:chgData name="Joel Bennett" userId="bb93a9a70fa3b58b" providerId="LiveId" clId="{5FE704E1-ABC2-440D-A783-5D2370B8573C}" dt="2020-02-27T06:02:40.944" v="11141" actId="14100"/>
          <ac:spMkLst>
            <pc:docMk/>
            <pc:sldMk cId="2364934239" sldId="266"/>
            <ac:spMk id="4" creationId="{DD84ED6A-F58E-4E03-B749-67C84B99ACBC}"/>
          </ac:spMkLst>
        </pc:spChg>
        <pc:spChg chg="add mod">
          <ac:chgData name="Joel Bennett" userId="bb93a9a70fa3b58b" providerId="LiveId" clId="{5FE704E1-ABC2-440D-A783-5D2370B8573C}" dt="2020-02-25T03:00:43.413" v="4141" actId="6549"/>
          <ac:spMkLst>
            <pc:docMk/>
            <pc:sldMk cId="2364934239" sldId="266"/>
            <ac:spMk id="6" creationId="{48AC5E3C-2E2C-4017-BDA3-9C449BEA1A68}"/>
          </ac:spMkLst>
        </pc:spChg>
        <pc:spChg chg="add del mod">
          <ac:chgData name="Joel Bennett" userId="bb93a9a70fa3b58b" providerId="LiveId" clId="{5FE704E1-ABC2-440D-A783-5D2370B8573C}" dt="2020-02-25T03:43:08.548" v="5236" actId="478"/>
          <ac:spMkLst>
            <pc:docMk/>
            <pc:sldMk cId="2364934239" sldId="266"/>
            <ac:spMk id="7" creationId="{025E6676-56DD-46F4-9DE9-CE7E1444638C}"/>
          </ac:spMkLst>
        </pc:spChg>
        <pc:spChg chg="add mod">
          <ac:chgData name="Joel Bennett" userId="bb93a9a70fa3b58b" providerId="LiveId" clId="{5FE704E1-ABC2-440D-A783-5D2370B8573C}" dt="2020-02-25T03:18:53.671" v="4966" actId="21"/>
          <ac:spMkLst>
            <pc:docMk/>
            <pc:sldMk cId="2364934239" sldId="266"/>
            <ac:spMk id="8" creationId="{23379110-B4D1-4177-8DAB-C8CDD0271A41}"/>
          </ac:spMkLst>
        </pc:spChg>
        <pc:spChg chg="add del mod">
          <ac:chgData name="Joel Bennett" userId="bb93a9a70fa3b58b" providerId="LiveId" clId="{5FE704E1-ABC2-440D-A783-5D2370B8573C}" dt="2020-02-25T03:43:12.100" v="5237" actId="478"/>
          <ac:spMkLst>
            <pc:docMk/>
            <pc:sldMk cId="2364934239" sldId="266"/>
            <ac:spMk id="9" creationId="{E4D1F234-ABCC-4E76-928B-664752F654CF}"/>
          </ac:spMkLst>
        </pc:spChg>
        <pc:spChg chg="add del mod">
          <ac:chgData name="Joel Bennett" userId="bb93a9a70fa3b58b" providerId="LiveId" clId="{5FE704E1-ABC2-440D-A783-5D2370B8573C}" dt="2020-02-25T03:43:12.100" v="5237" actId="478"/>
          <ac:spMkLst>
            <pc:docMk/>
            <pc:sldMk cId="2364934239" sldId="266"/>
            <ac:spMk id="10" creationId="{FF04CC01-ED45-475A-85C3-CDEF5B942D13}"/>
          </ac:spMkLst>
        </pc:spChg>
        <pc:spChg chg="add del mod">
          <ac:chgData name="Joel Bennett" userId="bb93a9a70fa3b58b" providerId="LiveId" clId="{5FE704E1-ABC2-440D-A783-5D2370B8573C}" dt="2020-02-25T03:14:46.676" v="4898" actId="478"/>
          <ac:spMkLst>
            <pc:docMk/>
            <pc:sldMk cId="2364934239" sldId="266"/>
            <ac:spMk id="11" creationId="{83A93556-9556-41DB-8FDA-E28323609290}"/>
          </ac:spMkLst>
        </pc:spChg>
        <pc:spChg chg="add del mod">
          <ac:chgData name="Joel Bennett" userId="bb93a9a70fa3b58b" providerId="LiveId" clId="{5FE704E1-ABC2-440D-A783-5D2370B8573C}" dt="2020-02-25T03:12:07.721" v="4869" actId="478"/>
          <ac:spMkLst>
            <pc:docMk/>
            <pc:sldMk cId="2364934239" sldId="266"/>
            <ac:spMk id="12" creationId="{3E5D5C2D-12CF-4215-867B-B0487035DB8B}"/>
          </ac:spMkLst>
        </pc:spChg>
        <pc:spChg chg="mod">
          <ac:chgData name="Joel Bennett" userId="bb93a9a70fa3b58b" providerId="LiveId" clId="{5FE704E1-ABC2-440D-A783-5D2370B8573C}" dt="2020-02-27T01:36:59.809" v="9953" actId="20577"/>
          <ac:spMkLst>
            <pc:docMk/>
            <pc:sldMk cId="2364934239" sldId="266"/>
            <ac:spMk id="13" creationId="{00000000-0000-0000-0000-000000000000}"/>
          </ac:spMkLst>
        </pc:spChg>
        <pc:spChg chg="add del mod">
          <ac:chgData name="Joel Bennett" userId="bb93a9a70fa3b58b" providerId="LiveId" clId="{5FE704E1-ABC2-440D-A783-5D2370B8573C}" dt="2020-02-25T03:21:25.801" v="4981" actId="12084"/>
          <ac:spMkLst>
            <pc:docMk/>
            <pc:sldMk cId="2364934239" sldId="266"/>
            <ac:spMk id="14" creationId="{8EBE89EB-5292-4B74-B972-C4AA2261CC59}"/>
          </ac:spMkLst>
        </pc:spChg>
        <pc:spChg chg="add del mod">
          <ac:chgData name="Joel Bennett" userId="bb93a9a70fa3b58b" providerId="LiveId" clId="{5FE704E1-ABC2-440D-A783-5D2370B8573C}" dt="2020-02-25T03:43:08.548" v="5236" actId="478"/>
          <ac:spMkLst>
            <pc:docMk/>
            <pc:sldMk cId="2364934239" sldId="266"/>
            <ac:spMk id="15" creationId="{5D956271-434A-43B5-9F99-36198502C1E0}"/>
          </ac:spMkLst>
        </pc:spChg>
        <pc:spChg chg="add del mod">
          <ac:chgData name="Joel Bennett" userId="bb93a9a70fa3b58b" providerId="LiveId" clId="{5FE704E1-ABC2-440D-A783-5D2370B8573C}" dt="2020-02-25T03:43:08.548" v="5236" actId="478"/>
          <ac:spMkLst>
            <pc:docMk/>
            <pc:sldMk cId="2364934239" sldId="266"/>
            <ac:spMk id="16" creationId="{D0A28FE3-9B7F-413B-AA6C-8CD9AEBE1C6B}"/>
          </ac:spMkLst>
        </pc:spChg>
        <pc:graphicFrameChg chg="del mod ord modGraphic">
          <ac:chgData name="Joel Bennett" userId="bb93a9a70fa3b58b" providerId="LiveId" clId="{5FE704E1-ABC2-440D-A783-5D2370B8573C}" dt="2020-02-25T03:12:00.894" v="4867" actId="478"/>
          <ac:graphicFrameMkLst>
            <pc:docMk/>
            <pc:sldMk cId="2364934239" sldId="266"/>
            <ac:graphicFrameMk id="2" creationId="{ADFBFE25-A3F3-440C-A624-F972D27A4235}"/>
          </ac:graphicFrameMkLst>
        </pc:graphicFrameChg>
        <pc:graphicFrameChg chg="add del mod">
          <ac:chgData name="Joel Bennett" userId="bb93a9a70fa3b58b" providerId="LiveId" clId="{5FE704E1-ABC2-440D-A783-5D2370B8573C}" dt="2020-02-25T03:21:07.762" v="4980" actId="12084"/>
          <ac:graphicFrameMkLst>
            <pc:docMk/>
            <pc:sldMk cId="2364934239" sldId="266"/>
            <ac:graphicFrameMk id="17" creationId="{7E869D3E-73B9-4CDF-85BB-CA2414D83C35}"/>
          </ac:graphicFrameMkLst>
        </pc:graphicFrameChg>
        <pc:graphicFrameChg chg="add mod">
          <ac:chgData name="Joel Bennett" userId="bb93a9a70fa3b58b" providerId="LiveId" clId="{5FE704E1-ABC2-440D-A783-5D2370B8573C}" dt="2020-02-27T06:07:03.273" v="11214" actId="27584"/>
          <ac:graphicFrameMkLst>
            <pc:docMk/>
            <pc:sldMk cId="2364934239" sldId="266"/>
            <ac:graphicFrameMk id="18" creationId="{25CEB8E9-CE08-499B-A3A7-D384CFBC155A}"/>
          </ac:graphicFrameMkLst>
        </pc:graphicFrameChg>
      </pc:sldChg>
      <pc:sldChg chg="modSp del">
        <pc:chgData name="Joel Bennett" userId="bb93a9a70fa3b58b" providerId="LiveId" clId="{5FE704E1-ABC2-440D-A783-5D2370B8573C}" dt="2020-02-25T04:26:33.614" v="5558" actId="47"/>
        <pc:sldMkLst>
          <pc:docMk/>
          <pc:sldMk cId="3121873087" sldId="267"/>
        </pc:sldMkLst>
        <pc:spChg chg="mod">
          <ac:chgData name="Joel Bennett" userId="bb93a9a70fa3b58b" providerId="LiveId" clId="{5FE704E1-ABC2-440D-A783-5D2370B8573C}" dt="2020-02-25T02:48:30.015" v="3870" actId="27636"/>
          <ac:spMkLst>
            <pc:docMk/>
            <pc:sldMk cId="3121873087" sldId="267"/>
            <ac:spMk id="2" creationId="{00000000-0000-0000-0000-000000000000}"/>
          </ac:spMkLst>
        </pc:spChg>
        <pc:graphicFrameChg chg="mod">
          <ac:chgData name="Joel Bennett" userId="bb93a9a70fa3b58b" providerId="LiveId" clId="{5FE704E1-ABC2-440D-A783-5D2370B8573C}" dt="2020-02-25T02:48:29.785" v="3864"/>
          <ac:graphicFrameMkLst>
            <pc:docMk/>
            <pc:sldMk cId="3121873087" sldId="267"/>
            <ac:graphicFrameMk id="6" creationId="{00000000-0000-0000-0000-000000000000}"/>
          </ac:graphicFrameMkLst>
        </pc:graphicFrameChg>
      </pc:sldChg>
      <pc:sldChg chg="modSp del">
        <pc:chgData name="Joel Bennett" userId="bb93a9a70fa3b58b" providerId="LiveId" clId="{5FE704E1-ABC2-440D-A783-5D2370B8573C}" dt="2020-02-25T04:26:32.450" v="5557" actId="47"/>
        <pc:sldMkLst>
          <pc:docMk/>
          <pc:sldMk cId="1375391719" sldId="268"/>
        </pc:sldMkLst>
        <pc:spChg chg="mod">
          <ac:chgData name="Joel Bennett" userId="bb93a9a70fa3b58b" providerId="LiveId" clId="{5FE704E1-ABC2-440D-A783-5D2370B8573C}" dt="2020-02-25T02:48:30.028" v="3871" actId="27636"/>
          <ac:spMkLst>
            <pc:docMk/>
            <pc:sldMk cId="1375391719" sldId="268"/>
            <ac:spMk id="2" creationId="{00000000-0000-0000-0000-000000000000}"/>
          </ac:spMkLst>
        </pc:spChg>
        <pc:graphicFrameChg chg="mod">
          <ac:chgData name="Joel Bennett" userId="bb93a9a70fa3b58b" providerId="LiveId" clId="{5FE704E1-ABC2-440D-A783-5D2370B8573C}" dt="2020-02-25T02:48:29.785" v="3864"/>
          <ac:graphicFrameMkLst>
            <pc:docMk/>
            <pc:sldMk cId="1375391719" sldId="268"/>
            <ac:graphicFrameMk id="4" creationId="{00000000-0000-0000-0000-000000000000}"/>
          </ac:graphicFrameMkLst>
        </pc:graphicFrameChg>
      </pc:sldChg>
      <pc:sldChg chg="modSp del">
        <pc:chgData name="Joel Bennett" userId="bb93a9a70fa3b58b" providerId="LiveId" clId="{5FE704E1-ABC2-440D-A783-5D2370B8573C}" dt="2020-02-25T04:26:31.511" v="5556" actId="47"/>
        <pc:sldMkLst>
          <pc:docMk/>
          <pc:sldMk cId="3284576889" sldId="269"/>
        </pc:sldMkLst>
        <pc:spChg chg="mod">
          <ac:chgData name="Joel Bennett" userId="bb93a9a70fa3b58b" providerId="LiveId" clId="{5FE704E1-ABC2-440D-A783-5D2370B8573C}" dt="2020-02-25T02:48:30.033" v="3872" actId="27636"/>
          <ac:spMkLst>
            <pc:docMk/>
            <pc:sldMk cId="3284576889" sldId="269"/>
            <ac:spMk id="2" creationId="{00000000-0000-0000-0000-000000000000}"/>
          </ac:spMkLst>
        </pc:spChg>
        <pc:graphicFrameChg chg="mod">
          <ac:chgData name="Joel Bennett" userId="bb93a9a70fa3b58b" providerId="LiveId" clId="{5FE704E1-ABC2-440D-A783-5D2370B8573C}" dt="2020-02-25T02:48:29.785" v="3864"/>
          <ac:graphicFrameMkLst>
            <pc:docMk/>
            <pc:sldMk cId="3284576889" sldId="269"/>
            <ac:graphicFrameMk id="9" creationId="{00000000-0000-0000-0000-000000000000}"/>
          </ac:graphicFrameMkLst>
        </pc:graphicFrameChg>
      </pc:sldChg>
      <pc:sldChg chg="addSp delSp modSp ord modTransition modAnim">
        <pc:chgData name="Joel Bennett" userId="bb93a9a70fa3b58b" providerId="LiveId" clId="{5FE704E1-ABC2-440D-A783-5D2370B8573C}" dt="2020-02-27T06:14:33.764" v="11345" actId="114"/>
        <pc:sldMkLst>
          <pc:docMk/>
          <pc:sldMk cId="3294918666" sldId="272"/>
        </pc:sldMkLst>
        <pc:spChg chg="mod">
          <ac:chgData name="Joel Bennett" userId="bb93a9a70fa3b58b" providerId="LiveId" clId="{5FE704E1-ABC2-440D-A783-5D2370B8573C}" dt="2020-02-27T05:27:27.240" v="10643"/>
          <ac:spMkLst>
            <pc:docMk/>
            <pc:sldMk cId="3294918666" sldId="272"/>
            <ac:spMk id="2" creationId="{09C3EF74-5E4A-4960-B9F0-1D445BFA364B}"/>
          </ac:spMkLst>
        </pc:spChg>
        <pc:spChg chg="mod">
          <ac:chgData name="Joel Bennett" userId="bb93a9a70fa3b58b" providerId="LiveId" clId="{5FE704E1-ABC2-440D-A783-5D2370B8573C}" dt="2020-02-27T05:52:05.281" v="11005" actId="20577"/>
          <ac:spMkLst>
            <pc:docMk/>
            <pc:sldMk cId="3294918666" sldId="272"/>
            <ac:spMk id="3" creationId="{D1E06CC3-780B-46B0-B4A2-72B8F23A3616}"/>
          </ac:spMkLst>
        </pc:spChg>
        <pc:spChg chg="add del mod">
          <ac:chgData name="Joel Bennett" userId="bb93a9a70fa3b58b" providerId="LiveId" clId="{5FE704E1-ABC2-440D-A783-5D2370B8573C}" dt="2020-02-27T05:56:16.106" v="11091" actId="478"/>
          <ac:spMkLst>
            <pc:docMk/>
            <pc:sldMk cId="3294918666" sldId="272"/>
            <ac:spMk id="4" creationId="{27FFB382-9E41-4032-AC3B-2B98AE3E4161}"/>
          </ac:spMkLst>
        </pc:spChg>
        <pc:spChg chg="add del">
          <ac:chgData name="Joel Bennett" userId="bb93a9a70fa3b58b" providerId="LiveId" clId="{5FE704E1-ABC2-440D-A783-5D2370B8573C}" dt="2020-02-27T05:56:12.803" v="11090"/>
          <ac:spMkLst>
            <pc:docMk/>
            <pc:sldMk cId="3294918666" sldId="272"/>
            <ac:spMk id="5" creationId="{3FFC3A9E-DF58-45E8-9D79-6398C82EA6B3}"/>
          </ac:spMkLst>
        </pc:spChg>
        <pc:spChg chg="add del mod">
          <ac:chgData name="Joel Bennett" userId="bb93a9a70fa3b58b" providerId="LiveId" clId="{5FE704E1-ABC2-440D-A783-5D2370B8573C}" dt="2020-02-27T06:13:52.014" v="11328" actId="21"/>
          <ac:spMkLst>
            <pc:docMk/>
            <pc:sldMk cId="3294918666" sldId="272"/>
            <ac:spMk id="6" creationId="{40184148-D5A1-4D3F-A4DF-C4575D61A143}"/>
          </ac:spMkLst>
        </pc:spChg>
        <pc:spChg chg="add mod">
          <ac:chgData name="Joel Bennett" userId="bb93a9a70fa3b58b" providerId="LiveId" clId="{5FE704E1-ABC2-440D-A783-5D2370B8573C}" dt="2020-02-27T06:14:33.764" v="11345" actId="114"/>
          <ac:spMkLst>
            <pc:docMk/>
            <pc:sldMk cId="3294918666" sldId="272"/>
            <ac:spMk id="7" creationId="{B6E6682A-1BCE-4ECC-846D-80A01AEE0CF2}"/>
          </ac:spMkLst>
        </pc:spChg>
      </pc:sldChg>
      <pc:sldChg chg="addSp modSp ord modNotesTx">
        <pc:chgData name="Joel Bennett" userId="bb93a9a70fa3b58b" providerId="LiveId" clId="{5FE704E1-ABC2-440D-A783-5D2370B8573C}" dt="2020-02-27T06:02:00.937" v="11131" actId="113"/>
        <pc:sldMkLst>
          <pc:docMk/>
          <pc:sldMk cId="3546507919" sldId="273"/>
        </pc:sldMkLst>
        <pc:spChg chg="mod">
          <ac:chgData name="Joel Bennett" userId="bb93a9a70fa3b58b" providerId="LiveId" clId="{5FE704E1-ABC2-440D-A783-5D2370B8573C}" dt="2020-02-27T00:50:15.096" v="8781" actId="20577"/>
          <ac:spMkLst>
            <pc:docMk/>
            <pc:sldMk cId="3546507919" sldId="273"/>
            <ac:spMk id="2" creationId="{4917147B-E1D0-4F6D-8426-F54A10E429F7}"/>
          </ac:spMkLst>
        </pc:spChg>
        <pc:spChg chg="mod">
          <ac:chgData name="Joel Bennett" userId="bb93a9a70fa3b58b" providerId="LiveId" clId="{5FE704E1-ABC2-440D-A783-5D2370B8573C}" dt="2020-02-27T00:51:29.419" v="8854" actId="20577"/>
          <ac:spMkLst>
            <pc:docMk/>
            <pc:sldMk cId="3546507919" sldId="273"/>
            <ac:spMk id="3" creationId="{140F32D1-40BE-4B8B-B144-6BC7ED2C050A}"/>
          </ac:spMkLst>
        </pc:spChg>
        <pc:spChg chg="add mod">
          <ac:chgData name="Joel Bennett" userId="bb93a9a70fa3b58b" providerId="LiveId" clId="{5FE704E1-ABC2-440D-A783-5D2370B8573C}" dt="2020-02-27T06:02:00.937" v="11131" actId="113"/>
          <ac:spMkLst>
            <pc:docMk/>
            <pc:sldMk cId="3546507919" sldId="273"/>
            <ac:spMk id="4" creationId="{FB9B9DD5-EA53-4A9C-BE71-974875465971}"/>
          </ac:spMkLst>
        </pc:spChg>
      </pc:sldChg>
      <pc:sldChg chg="addSp modSp ord modNotesTx">
        <pc:chgData name="Joel Bennett" userId="bb93a9a70fa3b58b" providerId="LiveId" clId="{5FE704E1-ABC2-440D-A783-5D2370B8573C}" dt="2020-02-27T06:12:20.609" v="11327" actId="27636"/>
        <pc:sldMkLst>
          <pc:docMk/>
          <pc:sldMk cId="2150240830" sldId="274"/>
        </pc:sldMkLst>
        <pc:spChg chg="mod">
          <ac:chgData name="Joel Bennett" userId="bb93a9a70fa3b58b" providerId="LiveId" clId="{5FE704E1-ABC2-440D-A783-5D2370B8573C}" dt="2020-02-25T04:08:21.018" v="5515" actId="6549"/>
          <ac:spMkLst>
            <pc:docMk/>
            <pc:sldMk cId="2150240830" sldId="274"/>
            <ac:spMk id="2" creationId="{3BE14291-F524-401C-8573-1ED2CA1CCCC8}"/>
          </ac:spMkLst>
        </pc:spChg>
        <pc:spChg chg="mod">
          <ac:chgData name="Joel Bennett" userId="bb93a9a70fa3b58b" providerId="LiveId" clId="{5FE704E1-ABC2-440D-A783-5D2370B8573C}" dt="2020-02-25T04:10:35.470" v="5540" actId="20577"/>
          <ac:spMkLst>
            <pc:docMk/>
            <pc:sldMk cId="2150240830" sldId="274"/>
            <ac:spMk id="3" creationId="{3378BE93-70CA-4D25-9877-C61E7B8D0B67}"/>
          </ac:spMkLst>
        </pc:spChg>
        <pc:spChg chg="add mod">
          <ac:chgData name="Joel Bennett" userId="bb93a9a70fa3b58b" providerId="LiveId" clId="{5FE704E1-ABC2-440D-A783-5D2370B8573C}" dt="2020-02-27T06:12:20.609" v="11327" actId="27636"/>
          <ac:spMkLst>
            <pc:docMk/>
            <pc:sldMk cId="2150240830" sldId="274"/>
            <ac:spMk id="4" creationId="{E6EDC6F4-A69D-45B3-BA8C-093D286EC2B8}"/>
          </ac:spMkLst>
        </pc:spChg>
      </pc:sldChg>
      <pc:sldChg chg="modSp add del">
        <pc:chgData name="Joel Bennett" userId="bb93a9a70fa3b58b" providerId="LiveId" clId="{5FE704E1-ABC2-440D-A783-5D2370B8573C}" dt="2020-02-25T05:35:42.805" v="6744" actId="2696"/>
        <pc:sldMkLst>
          <pc:docMk/>
          <pc:sldMk cId="163188061" sldId="275"/>
        </pc:sldMkLst>
        <pc:spChg chg="mod">
          <ac:chgData name="Joel Bennett" userId="bb93a9a70fa3b58b" providerId="LiveId" clId="{5FE704E1-ABC2-440D-A783-5D2370B8573C}" dt="2020-02-25T02:48:29.991" v="3869" actId="27636"/>
          <ac:spMkLst>
            <pc:docMk/>
            <pc:sldMk cId="163188061" sldId="275"/>
            <ac:spMk id="2" creationId="{6A7EBCE1-FA2D-4147-8DB7-5FBE42B4B2BE}"/>
          </ac:spMkLst>
        </pc:spChg>
      </pc:sldChg>
      <pc:sldChg chg="modSp add modNotesTx">
        <pc:chgData name="Joel Bennett" userId="bb93a9a70fa3b58b" providerId="LiveId" clId="{5FE704E1-ABC2-440D-A783-5D2370B8573C}" dt="2020-02-27T20:57:21.748" v="11993" actId="20577"/>
        <pc:sldMkLst>
          <pc:docMk/>
          <pc:sldMk cId="2217881561" sldId="276"/>
        </pc:sldMkLst>
        <pc:spChg chg="mod">
          <ac:chgData name="Joel Bennett" userId="bb93a9a70fa3b58b" providerId="LiveId" clId="{5FE704E1-ABC2-440D-A783-5D2370B8573C}" dt="2020-02-25T05:46:12.933" v="6784" actId="20577"/>
          <ac:spMkLst>
            <pc:docMk/>
            <pc:sldMk cId="2217881561" sldId="276"/>
            <ac:spMk id="2" creationId="{235D4D1E-9E6F-45B3-BEB4-42485CAE739D}"/>
          </ac:spMkLst>
        </pc:spChg>
        <pc:spChg chg="mod">
          <ac:chgData name="Joel Bennett" userId="bb93a9a70fa3b58b" providerId="LiveId" clId="{5FE704E1-ABC2-440D-A783-5D2370B8573C}" dt="2020-02-27T20:57:21.748" v="11993" actId="20577"/>
          <ac:spMkLst>
            <pc:docMk/>
            <pc:sldMk cId="2217881561" sldId="276"/>
            <ac:spMk id="3" creationId="{712DD899-1655-4224-A8D1-88A01DE65CA2}"/>
          </ac:spMkLst>
        </pc:spChg>
      </pc:sldChg>
      <pc:sldChg chg="addSp modSp add ord">
        <pc:chgData name="Joel Bennett" userId="bb93a9a70fa3b58b" providerId="LiveId" clId="{5FE704E1-ABC2-440D-A783-5D2370B8573C}" dt="2020-02-27T06:08:30.589" v="11233" actId="403"/>
        <pc:sldMkLst>
          <pc:docMk/>
          <pc:sldMk cId="962540764" sldId="277"/>
        </pc:sldMkLst>
        <pc:spChg chg="mod">
          <ac:chgData name="Joel Bennett" userId="bb93a9a70fa3b58b" providerId="LiveId" clId="{5FE704E1-ABC2-440D-A783-5D2370B8573C}" dt="2020-02-25T04:04:29.523" v="5405" actId="108"/>
          <ac:spMkLst>
            <pc:docMk/>
            <pc:sldMk cId="962540764" sldId="277"/>
            <ac:spMk id="2" creationId="{4BE51EEC-C8AF-4B36-B0A1-1B4E904AF1B6}"/>
          </ac:spMkLst>
        </pc:spChg>
        <pc:spChg chg="mod">
          <ac:chgData name="Joel Bennett" userId="bb93a9a70fa3b58b" providerId="LiveId" clId="{5FE704E1-ABC2-440D-A783-5D2370B8573C}" dt="2020-02-27T01:19:04.807" v="9538" actId="20577"/>
          <ac:spMkLst>
            <pc:docMk/>
            <pc:sldMk cId="962540764" sldId="277"/>
            <ac:spMk id="3" creationId="{18B7DA2A-09B9-4ABE-99A8-6499D55CAE6C}"/>
          </ac:spMkLst>
        </pc:spChg>
        <pc:spChg chg="add mod">
          <ac:chgData name="Joel Bennett" userId="bb93a9a70fa3b58b" providerId="LiveId" clId="{5FE704E1-ABC2-440D-A783-5D2370B8573C}" dt="2020-02-27T06:08:30.589" v="11233" actId="403"/>
          <ac:spMkLst>
            <pc:docMk/>
            <pc:sldMk cId="962540764" sldId="277"/>
            <ac:spMk id="4" creationId="{199D0224-9722-4FE8-885F-CABFB1E719D4}"/>
          </ac:spMkLst>
        </pc:spChg>
      </pc:sldChg>
      <pc:sldChg chg="modSp add ord">
        <pc:chgData name="Joel Bennett" userId="bb93a9a70fa3b58b" providerId="LiveId" clId="{5FE704E1-ABC2-440D-A783-5D2370B8573C}" dt="2020-02-25T02:37:55.102" v="3765"/>
        <pc:sldMkLst>
          <pc:docMk/>
          <pc:sldMk cId="79595761" sldId="278"/>
        </pc:sldMkLst>
        <pc:spChg chg="mod">
          <ac:chgData name="Joel Bennett" userId="bb93a9a70fa3b58b" providerId="LiveId" clId="{5FE704E1-ABC2-440D-A783-5D2370B8573C}" dt="2020-02-25T02:37:47.835" v="3763" actId="20577"/>
          <ac:spMkLst>
            <pc:docMk/>
            <pc:sldMk cId="79595761" sldId="278"/>
            <ac:spMk id="2" creationId="{E76729FD-1867-476B-A4FC-37F503E5B728}"/>
          </ac:spMkLst>
        </pc:spChg>
      </pc:sldChg>
      <pc:sldChg chg="addSp delSp modSp add">
        <pc:chgData name="Joel Bennett" userId="bb93a9a70fa3b58b" providerId="LiveId" clId="{5FE704E1-ABC2-440D-A783-5D2370B8573C}" dt="2020-02-25T02:48:55.228" v="3877" actId="404"/>
        <pc:sldMkLst>
          <pc:docMk/>
          <pc:sldMk cId="1764741211" sldId="279"/>
        </pc:sldMkLst>
        <pc:spChg chg="mod">
          <ac:chgData name="Joel Bennett" userId="bb93a9a70fa3b58b" providerId="LiveId" clId="{5FE704E1-ABC2-440D-A783-5D2370B8573C}" dt="2020-02-25T02:48:55.228" v="3877" actId="404"/>
          <ac:spMkLst>
            <pc:docMk/>
            <pc:sldMk cId="1764741211" sldId="279"/>
            <ac:spMk id="2" creationId="{9BA8987D-0584-43E2-A9A1-BCAD13A36728}"/>
          </ac:spMkLst>
        </pc:spChg>
        <pc:spChg chg="del mod">
          <ac:chgData name="Joel Bennett" userId="bb93a9a70fa3b58b" providerId="LiveId" clId="{5FE704E1-ABC2-440D-A783-5D2370B8573C}" dt="2020-02-25T02:39:08.068" v="3808" actId="21"/>
          <ac:spMkLst>
            <pc:docMk/>
            <pc:sldMk cId="1764741211" sldId="279"/>
            <ac:spMk id="3" creationId="{327B4354-4718-44A3-81AD-7B4A58D98877}"/>
          </ac:spMkLst>
        </pc:spChg>
        <pc:spChg chg="add mod">
          <ac:chgData name="Joel Bennett" userId="bb93a9a70fa3b58b" providerId="LiveId" clId="{5FE704E1-ABC2-440D-A783-5D2370B8573C}" dt="2020-02-25T02:39:08.068" v="3808" actId="21"/>
          <ac:spMkLst>
            <pc:docMk/>
            <pc:sldMk cId="1764741211" sldId="279"/>
            <ac:spMk id="5" creationId="{F38F578B-644E-4D6E-82B7-2616F85B66A2}"/>
          </ac:spMkLst>
        </pc:spChg>
      </pc:sldChg>
      <pc:sldChg chg="addSp delSp modSp add">
        <pc:chgData name="Joel Bennett" userId="bb93a9a70fa3b58b" providerId="LiveId" clId="{5FE704E1-ABC2-440D-A783-5D2370B8573C}" dt="2020-02-27T06:09:39.999" v="11249" actId="478"/>
        <pc:sldMkLst>
          <pc:docMk/>
          <pc:sldMk cId="2844438039" sldId="280"/>
        </pc:sldMkLst>
        <pc:spChg chg="mod">
          <ac:chgData name="Joel Bennett" userId="bb93a9a70fa3b58b" providerId="LiveId" clId="{5FE704E1-ABC2-440D-A783-5D2370B8573C}" dt="2020-02-25T02:49:01.681" v="3879" actId="404"/>
          <ac:spMkLst>
            <pc:docMk/>
            <pc:sldMk cId="2844438039" sldId="280"/>
            <ac:spMk id="2" creationId="{9BA8987D-0584-43E2-A9A1-BCAD13A36728}"/>
          </ac:spMkLst>
        </pc:spChg>
        <pc:spChg chg="add del mod">
          <ac:chgData name="Joel Bennett" userId="bb93a9a70fa3b58b" providerId="LiveId" clId="{5FE704E1-ABC2-440D-A783-5D2370B8573C}" dt="2020-02-25T02:49:32.984" v="3885" actId="478"/>
          <ac:spMkLst>
            <pc:docMk/>
            <pc:sldMk cId="2844438039" sldId="280"/>
            <ac:spMk id="4" creationId="{36254C7C-BE31-4F00-AB31-99F41663782A}"/>
          </ac:spMkLst>
        </pc:spChg>
        <pc:spChg chg="del">
          <ac:chgData name="Joel Bennett" userId="bb93a9a70fa3b58b" providerId="LiveId" clId="{5FE704E1-ABC2-440D-A783-5D2370B8573C}" dt="2020-02-25T02:39:16.196" v="3810"/>
          <ac:spMkLst>
            <pc:docMk/>
            <pc:sldMk cId="2844438039" sldId="280"/>
            <ac:spMk id="5" creationId="{F38F578B-644E-4D6E-82B7-2616F85B66A2}"/>
          </ac:spMkLst>
        </pc:spChg>
        <pc:spChg chg="add del mod">
          <ac:chgData name="Joel Bennett" userId="bb93a9a70fa3b58b" providerId="LiveId" clId="{5FE704E1-ABC2-440D-A783-5D2370B8573C}" dt="2020-02-25T02:49:40.159" v="3887" actId="478"/>
          <ac:spMkLst>
            <pc:docMk/>
            <pc:sldMk cId="2844438039" sldId="280"/>
            <ac:spMk id="6" creationId="{4C0213B6-CC09-439D-8762-97C0E2BD23A5}"/>
          </ac:spMkLst>
        </pc:spChg>
        <pc:spChg chg="add del mod">
          <ac:chgData name="Joel Bennett" userId="bb93a9a70fa3b58b" providerId="LiveId" clId="{5FE704E1-ABC2-440D-A783-5D2370B8573C}" dt="2020-02-27T06:09:39.999" v="11249" actId="478"/>
          <ac:spMkLst>
            <pc:docMk/>
            <pc:sldMk cId="2844438039" sldId="280"/>
            <ac:spMk id="7" creationId="{D3506671-4C61-4C15-8408-B92D1F45E9BD}"/>
          </ac:spMkLst>
        </pc:spChg>
        <pc:picChg chg="add del mod">
          <ac:chgData name="Joel Bennett" userId="bb93a9a70fa3b58b" providerId="LiveId" clId="{5FE704E1-ABC2-440D-A783-5D2370B8573C}" dt="2020-02-27T00:07:36.351" v="7249" actId="478"/>
          <ac:picMkLst>
            <pc:docMk/>
            <pc:sldMk cId="2844438039" sldId="280"/>
            <ac:picMk id="9" creationId="{7ED0B782-8B84-4638-A28D-E88931B0B9D9}"/>
          </ac:picMkLst>
        </pc:picChg>
        <pc:picChg chg="add mod">
          <ac:chgData name="Joel Bennett" userId="bb93a9a70fa3b58b" providerId="LiveId" clId="{5FE704E1-ABC2-440D-A783-5D2370B8573C}" dt="2020-02-27T00:09:09.626" v="7453" actId="962"/>
          <ac:picMkLst>
            <pc:docMk/>
            <pc:sldMk cId="2844438039" sldId="280"/>
            <ac:picMk id="11" creationId="{018E71B1-61DB-4FBD-9CCF-FCA1DF2534B0}"/>
          </ac:picMkLst>
        </pc:picChg>
      </pc:sldChg>
      <pc:sldChg chg="addSp modSp add">
        <pc:chgData name="Joel Bennett" userId="bb93a9a70fa3b58b" providerId="LiveId" clId="{5FE704E1-ABC2-440D-A783-5D2370B8573C}" dt="2020-02-27T06:08:50.677" v="11241" actId="255"/>
        <pc:sldMkLst>
          <pc:docMk/>
          <pc:sldMk cId="3653153784" sldId="281"/>
        </pc:sldMkLst>
        <pc:spChg chg="mod">
          <ac:chgData name="Joel Bennett" userId="bb93a9a70fa3b58b" providerId="LiveId" clId="{5FE704E1-ABC2-440D-A783-5D2370B8573C}" dt="2020-02-25T02:49:09.393" v="3881" actId="404"/>
          <ac:spMkLst>
            <pc:docMk/>
            <pc:sldMk cId="3653153784" sldId="281"/>
            <ac:spMk id="2" creationId="{9BA8987D-0584-43E2-A9A1-BCAD13A36728}"/>
          </ac:spMkLst>
        </pc:spChg>
        <pc:spChg chg="mod">
          <ac:chgData name="Joel Bennett" userId="bb93a9a70fa3b58b" providerId="LiveId" clId="{5FE704E1-ABC2-440D-A783-5D2370B8573C}" dt="2020-02-27T06:08:50.677" v="11241" actId="255"/>
          <ac:spMkLst>
            <pc:docMk/>
            <pc:sldMk cId="3653153784" sldId="281"/>
            <ac:spMk id="4" creationId="{36254C7C-BE31-4F00-AB31-99F41663782A}"/>
          </ac:spMkLst>
        </pc:spChg>
        <pc:spChg chg="add mod">
          <ac:chgData name="Joel Bennett" userId="bb93a9a70fa3b58b" providerId="LiveId" clId="{5FE704E1-ABC2-440D-A783-5D2370B8573C}" dt="2020-02-25T02:49:49.486" v="3888" actId="14100"/>
          <ac:spMkLst>
            <pc:docMk/>
            <pc:sldMk cId="3653153784" sldId="281"/>
            <ac:spMk id="5" creationId="{EE87E30F-212E-43D3-8654-AEEA1197831B}"/>
          </ac:spMkLst>
        </pc:spChg>
      </pc:sldChg>
      <pc:sldChg chg="addSp delSp modSp add del ord modNotesTx">
        <pc:chgData name="Joel Bennett" userId="bb93a9a70fa3b58b" providerId="LiveId" clId="{5FE704E1-ABC2-440D-A783-5D2370B8573C}" dt="2020-02-27T05:26:40.097" v="10595" actId="2696"/>
        <pc:sldMkLst>
          <pc:docMk/>
          <pc:sldMk cId="3228054953" sldId="282"/>
        </pc:sldMkLst>
        <pc:spChg chg="mod">
          <ac:chgData name="Joel Bennett" userId="bb93a9a70fa3b58b" providerId="LiveId" clId="{5FE704E1-ABC2-440D-A783-5D2370B8573C}" dt="2020-02-25T05:12:55.417" v="5708" actId="20577"/>
          <ac:spMkLst>
            <pc:docMk/>
            <pc:sldMk cId="3228054953" sldId="282"/>
            <ac:spMk id="2" creationId="{8ECA1ABA-7CA7-4618-9BFA-FD5CE8CB3310}"/>
          </ac:spMkLst>
        </pc:spChg>
        <pc:spChg chg="mod">
          <ac:chgData name="Joel Bennett" userId="bb93a9a70fa3b58b" providerId="LiveId" clId="{5FE704E1-ABC2-440D-A783-5D2370B8573C}" dt="2020-02-25T05:23:02.758" v="6178" actId="20577"/>
          <ac:spMkLst>
            <pc:docMk/>
            <pc:sldMk cId="3228054953" sldId="282"/>
            <ac:spMk id="3" creationId="{EB521157-53F2-4B9D-AF9C-A53F757F4DB6}"/>
          </ac:spMkLst>
        </pc:spChg>
        <pc:spChg chg="add mod">
          <ac:chgData name="Joel Bennett" userId="bb93a9a70fa3b58b" providerId="LiveId" clId="{5FE704E1-ABC2-440D-A783-5D2370B8573C}" dt="2020-02-25T05:41:39.066" v="6753" actId="27636"/>
          <ac:spMkLst>
            <pc:docMk/>
            <pc:sldMk cId="3228054953" sldId="282"/>
            <ac:spMk id="8" creationId="{ABB4FD93-5490-44D6-A88A-34939F1BECFF}"/>
          </ac:spMkLst>
        </pc:spChg>
        <pc:graphicFrameChg chg="add del">
          <ac:chgData name="Joel Bennett" userId="bb93a9a70fa3b58b" providerId="LiveId" clId="{5FE704E1-ABC2-440D-A783-5D2370B8573C}" dt="2020-02-25T05:17:56.023" v="5909" actId="3680"/>
          <ac:graphicFrameMkLst>
            <pc:docMk/>
            <pc:sldMk cId="3228054953" sldId="282"/>
            <ac:graphicFrameMk id="4" creationId="{0BAD2C01-3AB4-4783-B8AD-0F30FDA0555E}"/>
          </ac:graphicFrameMkLst>
        </pc:graphicFrameChg>
        <pc:graphicFrameChg chg="add mod modGraphic">
          <ac:chgData name="Joel Bennett" userId="bb93a9a70fa3b58b" providerId="LiveId" clId="{5FE704E1-ABC2-440D-A783-5D2370B8573C}" dt="2020-02-25T05:22:47.341" v="6163" actId="2165"/>
          <ac:graphicFrameMkLst>
            <pc:docMk/>
            <pc:sldMk cId="3228054953" sldId="282"/>
            <ac:graphicFrameMk id="6" creationId="{82F0F0CE-E33C-4D43-85CF-0675F05C31C2}"/>
          </ac:graphicFrameMkLst>
        </pc:graphicFrameChg>
      </pc:sldChg>
      <pc:sldChg chg="addSp delSp modSp add">
        <pc:chgData name="Joel Bennett" userId="bb93a9a70fa3b58b" providerId="LiveId" clId="{5FE704E1-ABC2-440D-A783-5D2370B8573C}" dt="2020-02-27T06:13:58.167" v="11330"/>
        <pc:sldMkLst>
          <pc:docMk/>
          <pc:sldMk cId="1582630566" sldId="283"/>
        </pc:sldMkLst>
        <pc:spChg chg="mod">
          <ac:chgData name="Joel Bennett" userId="bb93a9a70fa3b58b" providerId="LiveId" clId="{5FE704E1-ABC2-440D-A783-5D2370B8573C}" dt="2020-02-27T06:11:26.242" v="11300" actId="5793"/>
          <ac:spMkLst>
            <pc:docMk/>
            <pc:sldMk cId="1582630566" sldId="283"/>
            <ac:spMk id="2" creationId="{09D43AF6-794F-401D-AA24-BEC37FC0B300}"/>
          </ac:spMkLst>
        </pc:spChg>
        <pc:spChg chg="mod">
          <ac:chgData name="Joel Bennett" userId="bb93a9a70fa3b58b" providerId="LiveId" clId="{5FE704E1-ABC2-440D-A783-5D2370B8573C}" dt="2020-02-27T06:11:36.073" v="11302" actId="20577"/>
          <ac:spMkLst>
            <pc:docMk/>
            <pc:sldMk cId="1582630566" sldId="283"/>
            <ac:spMk id="3" creationId="{8F11EC85-E906-4053-AA43-F7615E68726A}"/>
          </ac:spMkLst>
        </pc:spChg>
        <pc:spChg chg="add del mod">
          <ac:chgData name="Joel Bennett" userId="bb93a9a70fa3b58b" providerId="LiveId" clId="{5FE704E1-ABC2-440D-A783-5D2370B8573C}" dt="2020-02-27T06:13:57.764" v="11329" actId="478"/>
          <ac:spMkLst>
            <pc:docMk/>
            <pc:sldMk cId="1582630566" sldId="283"/>
            <ac:spMk id="4" creationId="{2BFF5131-D492-475C-A09D-32E6D302F106}"/>
          </ac:spMkLst>
        </pc:spChg>
        <pc:spChg chg="add">
          <ac:chgData name="Joel Bennett" userId="bb93a9a70fa3b58b" providerId="LiveId" clId="{5FE704E1-ABC2-440D-A783-5D2370B8573C}" dt="2020-02-27T06:13:58.167" v="11330"/>
          <ac:spMkLst>
            <pc:docMk/>
            <pc:sldMk cId="1582630566" sldId="283"/>
            <ac:spMk id="5" creationId="{482D5D77-463F-42C5-9779-46C9B4BFB741}"/>
          </ac:spMkLst>
        </pc:spChg>
      </pc:sldChg>
      <pc:sldChg chg="addSp modSp add ord modNotesTx">
        <pc:chgData name="Joel Bennett" userId="bb93a9a70fa3b58b" providerId="LiveId" clId="{5FE704E1-ABC2-440D-A783-5D2370B8573C}" dt="2020-02-27T06:07:58.165" v="11221" actId="403"/>
        <pc:sldMkLst>
          <pc:docMk/>
          <pc:sldMk cId="1377141640" sldId="284"/>
        </pc:sldMkLst>
        <pc:spChg chg="mod">
          <ac:chgData name="Joel Bennett" userId="bb93a9a70fa3b58b" providerId="LiveId" clId="{5FE704E1-ABC2-440D-A783-5D2370B8573C}" dt="2020-02-27T00:02:45.950" v="7237" actId="20577"/>
          <ac:spMkLst>
            <pc:docMk/>
            <pc:sldMk cId="1377141640" sldId="284"/>
            <ac:spMk id="2" creationId="{445B4E00-2346-4BE4-B908-78DF1DE23B33}"/>
          </ac:spMkLst>
        </pc:spChg>
        <pc:spChg chg="mod">
          <ac:chgData name="Joel Bennett" userId="bb93a9a70fa3b58b" providerId="LiveId" clId="{5FE704E1-ABC2-440D-A783-5D2370B8573C}" dt="2020-02-27T05:42:26.538" v="10887" actId="20577"/>
          <ac:spMkLst>
            <pc:docMk/>
            <pc:sldMk cId="1377141640" sldId="284"/>
            <ac:spMk id="3" creationId="{3A72BB27-6E85-4B9E-B59B-D69DBFFEDB55}"/>
          </ac:spMkLst>
        </pc:spChg>
        <pc:spChg chg="add mod">
          <ac:chgData name="Joel Bennett" userId="bb93a9a70fa3b58b" providerId="LiveId" clId="{5FE704E1-ABC2-440D-A783-5D2370B8573C}" dt="2020-02-27T06:07:58.165" v="11221" actId="403"/>
          <ac:spMkLst>
            <pc:docMk/>
            <pc:sldMk cId="1377141640" sldId="284"/>
            <ac:spMk id="4" creationId="{4F2AD77A-D6B1-45DA-99E7-5F2D12D1C167}"/>
          </ac:spMkLst>
        </pc:spChg>
      </pc:sldChg>
      <pc:sldChg chg="addSp delSp modSp add ord modNotesTx">
        <pc:chgData name="Joel Bennett" userId="bb93a9a70fa3b58b" providerId="LiveId" clId="{5FE704E1-ABC2-440D-A783-5D2370B8573C}" dt="2020-02-27T06:07:45.498" v="11218" actId="403"/>
        <pc:sldMkLst>
          <pc:docMk/>
          <pc:sldMk cId="2438209400" sldId="285"/>
        </pc:sldMkLst>
        <pc:spChg chg="del">
          <ac:chgData name="Joel Bennett" userId="bb93a9a70fa3b58b" providerId="LiveId" clId="{5FE704E1-ABC2-440D-A783-5D2370B8573C}" dt="2020-02-27T00:34:55.514" v="8684" actId="478"/>
          <ac:spMkLst>
            <pc:docMk/>
            <pc:sldMk cId="2438209400" sldId="285"/>
            <ac:spMk id="2" creationId="{B1503CD4-90C8-4534-BC88-A4BB718529C2}"/>
          </ac:spMkLst>
        </pc:spChg>
        <pc:spChg chg="add del mod">
          <ac:chgData name="Joel Bennett" userId="bb93a9a70fa3b58b" providerId="LiveId" clId="{5FE704E1-ABC2-440D-A783-5D2370B8573C}" dt="2020-02-27T01:36:35.160" v="9940" actId="27636"/>
          <ac:spMkLst>
            <pc:docMk/>
            <pc:sldMk cId="2438209400" sldId="285"/>
            <ac:spMk id="3" creationId="{85A46012-3318-43D0-AB03-F7928B2EDC51}"/>
          </ac:spMkLst>
        </pc:spChg>
        <pc:spChg chg="add">
          <ac:chgData name="Joel Bennett" userId="bb93a9a70fa3b58b" providerId="LiveId" clId="{5FE704E1-ABC2-440D-A783-5D2370B8573C}" dt="2020-02-27T01:36:24.692" v="9935"/>
          <ac:spMkLst>
            <pc:docMk/>
            <pc:sldMk cId="2438209400" sldId="285"/>
            <ac:spMk id="4" creationId="{084DCB43-0B46-41CA-BF63-02C640CD317F}"/>
          </ac:spMkLst>
        </pc:spChg>
        <pc:spChg chg="add del">
          <ac:chgData name="Joel Bennett" userId="bb93a9a70fa3b58b" providerId="LiveId" clId="{5FE704E1-ABC2-440D-A783-5D2370B8573C}" dt="2020-02-27T00:27:15.255" v="8091"/>
          <ac:spMkLst>
            <pc:docMk/>
            <pc:sldMk cId="2438209400" sldId="285"/>
            <ac:spMk id="4" creationId="{D7BAF09C-0F45-41BE-AAFA-607F5591C570}"/>
          </ac:spMkLst>
        </pc:spChg>
        <pc:spChg chg="add mod">
          <ac:chgData name="Joel Bennett" userId="bb93a9a70fa3b58b" providerId="LiveId" clId="{5FE704E1-ABC2-440D-A783-5D2370B8573C}" dt="2020-02-27T06:07:45.498" v="11218" actId="403"/>
          <ac:spMkLst>
            <pc:docMk/>
            <pc:sldMk cId="2438209400" sldId="285"/>
            <ac:spMk id="5" creationId="{1465B709-9043-4308-B172-8393A633A3DE}"/>
          </ac:spMkLst>
        </pc:spChg>
      </pc:sldChg>
      <pc:sldChg chg="addSp modSp add modNotesTx">
        <pc:chgData name="Joel Bennett" userId="bb93a9a70fa3b58b" providerId="LiveId" clId="{5FE704E1-ABC2-440D-A783-5D2370B8573C}" dt="2020-02-27T06:08:19.389" v="11229" actId="255"/>
        <pc:sldMkLst>
          <pc:docMk/>
          <pc:sldMk cId="3873416165" sldId="286"/>
        </pc:sldMkLst>
        <pc:spChg chg="mod">
          <ac:chgData name="Joel Bennett" userId="bb93a9a70fa3b58b" providerId="LiveId" clId="{5FE704E1-ABC2-440D-A783-5D2370B8573C}" dt="2020-02-27T00:58:59.137" v="9003" actId="20577"/>
          <ac:spMkLst>
            <pc:docMk/>
            <pc:sldMk cId="3873416165" sldId="286"/>
            <ac:spMk id="2" creationId="{65598F48-474D-4D3B-8B9E-EA55F9D8E0E7}"/>
          </ac:spMkLst>
        </pc:spChg>
        <pc:spChg chg="mod">
          <ac:chgData name="Joel Bennett" userId="bb93a9a70fa3b58b" providerId="LiveId" clId="{5FE704E1-ABC2-440D-A783-5D2370B8573C}" dt="2020-02-27T01:18:38.789" v="9533"/>
          <ac:spMkLst>
            <pc:docMk/>
            <pc:sldMk cId="3873416165" sldId="286"/>
            <ac:spMk id="3" creationId="{CB0AA76E-E563-4FEB-A399-C1AC0C6C7B83}"/>
          </ac:spMkLst>
        </pc:spChg>
        <pc:spChg chg="add mod">
          <ac:chgData name="Joel Bennett" userId="bb93a9a70fa3b58b" providerId="LiveId" clId="{5FE704E1-ABC2-440D-A783-5D2370B8573C}" dt="2020-02-27T06:08:19.389" v="11229" actId="255"/>
          <ac:spMkLst>
            <pc:docMk/>
            <pc:sldMk cId="3873416165" sldId="286"/>
            <ac:spMk id="4" creationId="{F821EE9F-4FE5-4BCC-BA99-76CBC1EAE703}"/>
          </ac:spMkLst>
        </pc:spChg>
      </pc:sldChg>
      <pc:sldChg chg="modSp add ord modNotesTx">
        <pc:chgData name="Joel Bennett" userId="bb93a9a70fa3b58b" providerId="LiveId" clId="{5FE704E1-ABC2-440D-A783-5D2370B8573C}" dt="2020-02-27T01:20:12.173" v="9695" actId="20577"/>
        <pc:sldMkLst>
          <pc:docMk/>
          <pc:sldMk cId="3410914155" sldId="287"/>
        </pc:sldMkLst>
        <pc:spChg chg="mod">
          <ac:chgData name="Joel Bennett" userId="bb93a9a70fa3b58b" providerId="LiveId" clId="{5FE704E1-ABC2-440D-A783-5D2370B8573C}" dt="2020-02-27T01:07:54.410" v="9301" actId="20577"/>
          <ac:spMkLst>
            <pc:docMk/>
            <pc:sldMk cId="3410914155" sldId="287"/>
            <ac:spMk id="2" creationId="{8838689E-1F47-44F0-A744-5EF216A4C627}"/>
          </ac:spMkLst>
        </pc:spChg>
      </pc:sldChg>
      <pc:sldChg chg="addSp delSp modSp add">
        <pc:chgData name="Joel Bennett" userId="bb93a9a70fa3b58b" providerId="LiveId" clId="{5FE704E1-ABC2-440D-A783-5D2370B8573C}" dt="2020-02-27T01:11:32.356" v="9380" actId="1076"/>
        <pc:sldMkLst>
          <pc:docMk/>
          <pc:sldMk cId="1245959147" sldId="288"/>
        </pc:sldMkLst>
        <pc:spChg chg="mod">
          <ac:chgData name="Joel Bennett" userId="bb93a9a70fa3b58b" providerId="LiveId" clId="{5FE704E1-ABC2-440D-A783-5D2370B8573C}" dt="2020-02-27T01:08:17.833" v="9348"/>
          <ac:spMkLst>
            <pc:docMk/>
            <pc:sldMk cId="1245959147" sldId="288"/>
            <ac:spMk id="2" creationId="{92D649D0-A73E-4FC1-8DB0-02A0C2CDD282}"/>
          </ac:spMkLst>
        </pc:spChg>
        <pc:spChg chg="del">
          <ac:chgData name="Joel Bennett" userId="bb93a9a70fa3b58b" providerId="LiveId" clId="{5FE704E1-ABC2-440D-A783-5D2370B8573C}" dt="2020-02-27T01:08:08.225" v="9347"/>
          <ac:spMkLst>
            <pc:docMk/>
            <pc:sldMk cId="1245959147" sldId="288"/>
            <ac:spMk id="3" creationId="{FC8B355F-1698-4E60-BEEE-51DF58A7255B}"/>
          </ac:spMkLst>
        </pc:spChg>
        <pc:picChg chg="add mod">
          <ac:chgData name="Joel Bennett" userId="bb93a9a70fa3b58b" providerId="LiveId" clId="{5FE704E1-ABC2-440D-A783-5D2370B8573C}" dt="2020-02-27T01:11:32.356" v="9380" actId="1076"/>
          <ac:picMkLst>
            <pc:docMk/>
            <pc:sldMk cId="1245959147" sldId="288"/>
            <ac:picMk id="4" creationId="{A0203385-CD20-408B-9F65-5E863E1EFE6C}"/>
          </ac:picMkLst>
        </pc:picChg>
      </pc:sldChg>
      <pc:sldChg chg="add del">
        <pc:chgData name="Joel Bennett" userId="bb93a9a70fa3b58b" providerId="LiveId" clId="{5FE704E1-ABC2-440D-A783-5D2370B8573C}" dt="2020-02-27T01:36:15.223" v="9934" actId="2696"/>
        <pc:sldMkLst>
          <pc:docMk/>
          <pc:sldMk cId="1884245136" sldId="289"/>
        </pc:sldMkLst>
      </pc:sldChg>
      <pc:sldChg chg="addSp delSp modSp add modNotesTx">
        <pc:chgData name="Joel Bennett" userId="bb93a9a70fa3b58b" providerId="LiveId" clId="{5FE704E1-ABC2-440D-A783-5D2370B8573C}" dt="2020-02-27T06:01:37.101" v="11126" actId="27636"/>
        <pc:sldMkLst>
          <pc:docMk/>
          <pc:sldMk cId="3164184735" sldId="289"/>
        </pc:sldMkLst>
        <pc:spChg chg="mod">
          <ac:chgData name="Joel Bennett" userId="bb93a9a70fa3b58b" providerId="LiveId" clId="{5FE704E1-ABC2-440D-A783-5D2370B8573C}" dt="2020-02-27T05:27:14.805" v="10642" actId="5793"/>
          <ac:spMkLst>
            <pc:docMk/>
            <pc:sldMk cId="3164184735" sldId="289"/>
            <ac:spMk id="3" creationId="{EB521157-53F2-4B9D-AF9C-A53F757F4DB6}"/>
          </ac:spMkLst>
        </pc:spChg>
        <pc:spChg chg="add del">
          <ac:chgData name="Joel Bennett" userId="bb93a9a70fa3b58b" providerId="LiveId" clId="{5FE704E1-ABC2-440D-A783-5D2370B8573C}" dt="2020-02-27T05:56:51.994" v="11094"/>
          <ac:spMkLst>
            <pc:docMk/>
            <pc:sldMk cId="3164184735" sldId="289"/>
            <ac:spMk id="7" creationId="{B94163C5-02D9-4A59-8209-91B534A99399}"/>
          </ac:spMkLst>
        </pc:spChg>
        <pc:spChg chg="mod">
          <ac:chgData name="Joel Bennett" userId="bb93a9a70fa3b58b" providerId="LiveId" clId="{5FE704E1-ABC2-440D-A783-5D2370B8573C}" dt="2020-02-27T06:01:37.101" v="11126" actId="27636"/>
          <ac:spMkLst>
            <pc:docMk/>
            <pc:sldMk cId="3164184735" sldId="289"/>
            <ac:spMk id="8" creationId="{ABB4FD93-5490-44D6-A88A-34939F1BECFF}"/>
          </ac:spMkLst>
        </pc:spChg>
        <pc:graphicFrameChg chg="del mod modGraphic">
          <ac:chgData name="Joel Bennett" userId="bb93a9a70fa3b58b" providerId="LiveId" clId="{5FE704E1-ABC2-440D-A783-5D2370B8573C}" dt="2020-02-27T05:24:58.913" v="10534" actId="478"/>
          <ac:graphicFrameMkLst>
            <pc:docMk/>
            <pc:sldMk cId="3164184735" sldId="289"/>
            <ac:graphicFrameMk id="6" creationId="{82F0F0CE-E33C-4D43-85CF-0675F05C31C2}"/>
          </ac:graphicFrameMkLst>
        </pc:graphicFrameChg>
      </pc:sldChg>
      <pc:sldMasterChg chg="modSp modSldLayout">
        <pc:chgData name="Joel Bennett" userId="bb93a9a70fa3b58b" providerId="LiveId" clId="{5FE704E1-ABC2-440D-A783-5D2370B8573C}" dt="2020-02-25T02:48:29.785" v="3864"/>
        <pc:sldMasterMkLst>
          <pc:docMk/>
          <pc:sldMasterMk cId="3219367256" sldId="2147483684"/>
        </pc:sldMasterMkLst>
        <pc:spChg chg="mod">
          <ac:chgData name="Joel Bennett" userId="bb93a9a70fa3b58b" providerId="LiveId" clId="{5FE704E1-ABC2-440D-A783-5D2370B8573C}" dt="2020-02-25T02:48:29.785" v="3864"/>
          <ac:spMkLst>
            <pc:docMk/>
            <pc:sldMasterMk cId="3219367256" sldId="2147483684"/>
            <ac:spMk id="2" creationId="{00000000-0000-0000-0000-000000000000}"/>
          </ac:spMkLst>
        </pc:spChg>
        <pc:spChg chg="mod">
          <ac:chgData name="Joel Bennett" userId="bb93a9a70fa3b58b" providerId="LiveId" clId="{5FE704E1-ABC2-440D-A783-5D2370B8573C}" dt="2020-02-25T02:48:29.785" v="3864"/>
          <ac:spMkLst>
            <pc:docMk/>
            <pc:sldMasterMk cId="3219367256" sldId="2147483684"/>
            <ac:spMk id="3" creationId="{00000000-0000-0000-0000-000000000000}"/>
          </ac:spMkLst>
        </pc:spChg>
        <pc:spChg chg="mod">
          <ac:chgData name="Joel Bennett" userId="bb93a9a70fa3b58b" providerId="LiveId" clId="{5FE704E1-ABC2-440D-A783-5D2370B8573C}" dt="2020-02-25T02:48:29.785" v="3864"/>
          <ac:spMkLst>
            <pc:docMk/>
            <pc:sldMasterMk cId="3219367256" sldId="2147483684"/>
            <ac:spMk id="4" creationId="{00000000-0000-0000-0000-000000000000}"/>
          </ac:spMkLst>
        </pc:spChg>
        <pc:spChg chg="mod">
          <ac:chgData name="Joel Bennett" userId="bb93a9a70fa3b58b" providerId="LiveId" clId="{5FE704E1-ABC2-440D-A783-5D2370B8573C}" dt="2020-02-25T02:48:29.785" v="3864"/>
          <ac:spMkLst>
            <pc:docMk/>
            <pc:sldMasterMk cId="3219367256" sldId="2147483684"/>
            <ac:spMk id="5" creationId="{00000000-0000-0000-0000-000000000000}"/>
          </ac:spMkLst>
        </pc:spChg>
        <pc:spChg chg="mod">
          <ac:chgData name="Joel Bennett" userId="bb93a9a70fa3b58b" providerId="LiveId" clId="{5FE704E1-ABC2-440D-A783-5D2370B8573C}" dt="2020-02-25T02:48:29.785" v="3864"/>
          <ac:spMkLst>
            <pc:docMk/>
            <pc:sldMasterMk cId="3219367256" sldId="2147483684"/>
            <ac:spMk id="6" creationId="{00000000-0000-0000-0000-000000000000}"/>
          </ac:spMkLst>
        </pc:sp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3413888850" sldId="2147483681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413888850" sldId="2147483681"/>
              <ac:spMk id="3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413888850" sldId="2147483681"/>
              <ac:spMk id="8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413888850" sldId="2147483681"/>
              <ac:spMk id="9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646705622" sldId="2147483685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646705622" sldId="2147483685"/>
              <ac:spMk id="2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646705622" sldId="2147483685"/>
              <ac:spMk id="3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4067686796" sldId="2147483687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4067686796" sldId="2147483687"/>
              <ac:spMk id="2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4067686796" sldId="2147483687"/>
              <ac:spMk id="3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10636805" sldId="2147483688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10636805" sldId="2147483688"/>
              <ac:spMk id="3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10636805" sldId="2147483688"/>
              <ac:spMk id="4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3231661520" sldId="2147483689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231661520" sldId="2147483689"/>
              <ac:spMk id="2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231661520" sldId="2147483689"/>
              <ac:spMk id="3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231661520" sldId="2147483689"/>
              <ac:spMk id="4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231661520" sldId="2147483689"/>
              <ac:spMk id="5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231661520" sldId="2147483689"/>
              <ac:spMk id="6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2198712058" sldId="2147483692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2198712058" sldId="2147483692"/>
              <ac:spMk id="2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2198712058" sldId="2147483692"/>
              <ac:spMk id="3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2198712058" sldId="2147483692"/>
              <ac:spMk id="4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1619359647" sldId="2147483693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1619359647" sldId="2147483693"/>
              <ac:spMk id="3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1619359647" sldId="2147483693"/>
              <ac:spMk id="8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1619359647" sldId="2147483693"/>
              <ac:spMk id="9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2821885217" sldId="2147483694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2821885217" sldId="2147483694"/>
              <ac:spMk id="3" creationId="{00000000-0000-0000-0000-000000000000}"/>
            </ac:spMkLst>
          </pc:spChg>
        </pc:sldLayoutChg>
        <pc:sldLayoutChg chg="modSp">
          <pc:chgData name="Joel Bennett" userId="bb93a9a70fa3b58b" providerId="LiveId" clId="{5FE704E1-ABC2-440D-A783-5D2370B8573C}" dt="2020-02-25T02:48:29.785" v="3864"/>
          <pc:sldLayoutMkLst>
            <pc:docMk/>
            <pc:sldMasterMk cId="3219367256" sldId="2147483684"/>
            <pc:sldLayoutMk cId="3388830140" sldId="2147483695"/>
          </pc:sldLayoutMkLst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388830140" sldId="2147483695"/>
              <ac:spMk id="2" creationId="{00000000-0000-0000-0000-000000000000}"/>
            </ac:spMkLst>
          </pc:spChg>
          <pc:spChg chg="mod">
            <ac:chgData name="Joel Bennett" userId="bb93a9a70fa3b58b" providerId="LiveId" clId="{5FE704E1-ABC2-440D-A783-5D2370B8573C}" dt="2020-02-25T02:48:29.785" v="3864"/>
            <ac:spMkLst>
              <pc:docMk/>
              <pc:sldMasterMk cId="3219367256" sldId="2147483684"/>
              <pc:sldLayoutMk cId="3388830140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ingiverse.com/thing:1743145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hyperlink" Target="https://en.wikipedia.org/wiki/File:Microsoft_logo.svg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s://commons.wikimedia.org/wiki/File:Apache_Feather_Logo.svg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android4ar.com/%D8%AC%D9%88%D8%AC%D9%84-%D8%AA%D9%8F%D8%B7%D9%84%D9%82-%D8%B4%D8%B9%D8%A7%D8%B1%D9%87%D8%A7-%D8%A7%D9%84%D8%AC%D8%AF%D9%8A%D8%AF/" TargetMode="External"/><Relationship Id="rId4" Type="http://schemas.openxmlformats.org/officeDocument/2006/relationships/hyperlink" Target="https://commons.wikimedia.org/wiki/File:W3C_icon.svg" TargetMode="External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ingiverse.com/thing:1743145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hyperlink" Target="https://en.wikipedia.org/wiki/File:Microsoft_logo.svg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s://commons.wikimedia.org/wiki/File:Apache_Feather_Logo.svg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android4ar.com/%D8%AC%D9%88%D8%AC%D9%84-%D8%AA%D9%8F%D8%B7%D9%84%D9%82-%D8%B4%D8%B9%D8%A7%D8%B1%D9%87%D8%A7-%D8%A7%D9%84%D8%AC%D8%AF%D9%8A%D8%AF/" TargetMode="External"/><Relationship Id="rId4" Type="http://schemas.openxmlformats.org/officeDocument/2006/relationships/hyperlink" Target="https://commons.wikimedia.org/wiki/File:W3C_icon.svg" TargetMode="External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188AD-9863-45BB-A2CD-D2023AC885A3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D87AE-7007-4DA6-9A42-C7DE89267FA3}">
      <dgm:prSet/>
      <dgm:spPr/>
      <dgm:t>
        <a:bodyPr/>
        <a:lstStyle/>
        <a:p>
          <a:r>
            <a:rPr lang="en-US" b="1" dirty="0"/>
            <a:t>SOAP Xml-RPC</a:t>
          </a:r>
          <a:br>
            <a:rPr lang="en-US" b="1" dirty="0"/>
          </a:br>
          <a:r>
            <a:rPr lang="en-US" b="1" dirty="0"/>
            <a:t>1998</a:t>
          </a:r>
          <a:endParaRPr lang="en-US" dirty="0"/>
        </a:p>
      </dgm:t>
    </dgm:pt>
    <dgm:pt modelId="{0F207325-F25D-4051-8813-2C5CE74D8EC2}" type="parTrans" cxnId="{6CBB631F-23B2-4256-B408-BA8F55B11357}">
      <dgm:prSet/>
      <dgm:spPr/>
      <dgm:t>
        <a:bodyPr/>
        <a:lstStyle/>
        <a:p>
          <a:endParaRPr lang="en-US"/>
        </a:p>
      </dgm:t>
    </dgm:pt>
    <dgm:pt modelId="{71355F1B-646E-4817-A15D-408E8356CAC2}" type="sibTrans" cxnId="{6CBB631F-23B2-4256-B408-BA8F55B11357}">
      <dgm:prSet/>
      <dgm:spPr/>
      <dgm:t>
        <a:bodyPr/>
        <a:lstStyle/>
        <a:p>
          <a:endParaRPr lang="en-US"/>
        </a:p>
      </dgm:t>
    </dgm:pt>
    <dgm:pt modelId="{AB50AA45-ECA8-4F29-9E77-2485F6E43888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/>
            <a:t>Oldest web-focused API protocol</a:t>
          </a:r>
        </a:p>
      </dgm:t>
    </dgm:pt>
    <dgm:pt modelId="{FBD57DA6-A9E2-454D-9130-BF0AEBE7602A}" type="parTrans" cxnId="{48A34700-6B09-4938-8B63-95C1EE060470}">
      <dgm:prSet/>
      <dgm:spPr/>
      <dgm:t>
        <a:bodyPr/>
        <a:lstStyle/>
        <a:p>
          <a:endParaRPr lang="en-US"/>
        </a:p>
      </dgm:t>
    </dgm:pt>
    <dgm:pt modelId="{3F068D8F-0E08-49C4-BA55-CA5CEC470027}" type="sibTrans" cxnId="{48A34700-6B09-4938-8B63-95C1EE060470}">
      <dgm:prSet/>
      <dgm:spPr/>
      <dgm:t>
        <a:bodyPr/>
        <a:lstStyle/>
        <a:p>
          <a:endParaRPr lang="en-US"/>
        </a:p>
      </dgm:t>
    </dgm:pt>
    <dgm:pt modelId="{BA010FEF-F34A-4680-B7F6-CF2576461C8D}">
      <dgm:prSet/>
      <dgm:spPr/>
      <dgm:t>
        <a:bodyPr/>
        <a:lstStyle/>
        <a:p>
          <a:r>
            <a:rPr lang="en-US" b="1" dirty="0"/>
            <a:t>REST</a:t>
          </a:r>
          <a:br>
            <a:rPr lang="en-US" b="1" dirty="0"/>
          </a:br>
          <a:r>
            <a:rPr lang="en-US" b="1" dirty="0"/>
            <a:t>2000</a:t>
          </a:r>
          <a:endParaRPr lang="en-US" dirty="0"/>
        </a:p>
      </dgm:t>
    </dgm:pt>
    <dgm:pt modelId="{ED88CC9B-5D7D-45A9-AA6E-19050CD7E56B}" type="parTrans" cxnId="{3D1BA1EE-D1CF-4D77-A3E9-D2C6BA55E50E}">
      <dgm:prSet/>
      <dgm:spPr/>
      <dgm:t>
        <a:bodyPr/>
        <a:lstStyle/>
        <a:p>
          <a:endParaRPr lang="en-US"/>
        </a:p>
      </dgm:t>
    </dgm:pt>
    <dgm:pt modelId="{BAE16440-3D20-42A3-A982-7F3FF1C9DA70}" type="sibTrans" cxnId="{3D1BA1EE-D1CF-4D77-A3E9-D2C6BA55E50E}">
      <dgm:prSet/>
      <dgm:spPr/>
      <dgm:t>
        <a:bodyPr/>
        <a:lstStyle/>
        <a:p>
          <a:endParaRPr lang="en-US"/>
        </a:p>
      </dgm:t>
    </dgm:pt>
    <dgm:pt modelId="{3B62FA37-59CF-4DFB-A675-E5D3CAFFD111}">
      <dgm:prSet custT="1"/>
      <dgm:spPr/>
      <dgm:t>
        <a:bodyPr/>
        <a:lstStyle/>
        <a:p>
          <a:pPr algn="l"/>
          <a:r>
            <a:rPr lang="en-US" sz="1800" b="1" dirty="0"/>
            <a:t>Flexible</a:t>
          </a:r>
        </a:p>
      </dgm:t>
    </dgm:pt>
    <dgm:pt modelId="{3B9B441D-91C3-4732-BA9F-B4849FE732B9}" type="parTrans" cxnId="{1EF40401-6C99-4FCC-AE0C-6E87ABEFA95A}">
      <dgm:prSet/>
      <dgm:spPr/>
      <dgm:t>
        <a:bodyPr/>
        <a:lstStyle/>
        <a:p>
          <a:endParaRPr lang="en-US"/>
        </a:p>
      </dgm:t>
    </dgm:pt>
    <dgm:pt modelId="{FA5E06EB-8C6B-425A-A8AF-CD276DC9D467}" type="sibTrans" cxnId="{1EF40401-6C99-4FCC-AE0C-6E87ABEFA95A}">
      <dgm:prSet/>
      <dgm:spPr/>
      <dgm:t>
        <a:bodyPr/>
        <a:lstStyle/>
        <a:p>
          <a:endParaRPr lang="en-US"/>
        </a:p>
      </dgm:t>
    </dgm:pt>
    <dgm:pt modelId="{2CF483A7-6F25-4FE7-9BD0-78CF552C1BE7}">
      <dgm:prSet/>
      <dgm:spPr/>
      <dgm:t>
        <a:bodyPr/>
        <a:lstStyle/>
        <a:p>
          <a:r>
            <a:rPr lang="en-US" b="1" dirty="0"/>
            <a:t>Thrift</a:t>
          </a:r>
          <a:br>
            <a:rPr lang="en-US" b="1" dirty="0"/>
          </a:br>
          <a:r>
            <a:rPr lang="en-US" b="1" dirty="0"/>
            <a:t>2007</a:t>
          </a:r>
          <a:endParaRPr lang="en-US" dirty="0"/>
        </a:p>
      </dgm:t>
    </dgm:pt>
    <dgm:pt modelId="{1E255669-3251-463E-BFB3-953E311EB891}" type="parTrans" cxnId="{E6E16B05-1EEA-4AC2-9C3A-4BEBCE2C9863}">
      <dgm:prSet/>
      <dgm:spPr/>
      <dgm:t>
        <a:bodyPr/>
        <a:lstStyle/>
        <a:p>
          <a:endParaRPr lang="en-US"/>
        </a:p>
      </dgm:t>
    </dgm:pt>
    <dgm:pt modelId="{EBA90100-74B8-485F-B5E5-2945BCACA1CB}" type="sibTrans" cxnId="{E6E16B05-1EEA-4AC2-9C3A-4BEBCE2C9863}">
      <dgm:prSet/>
      <dgm:spPr/>
      <dgm:t>
        <a:bodyPr/>
        <a:lstStyle/>
        <a:p>
          <a:endParaRPr lang="en-US"/>
        </a:p>
      </dgm:t>
    </dgm:pt>
    <dgm:pt modelId="{AF959114-B209-49C7-BED3-032EFE0513E2}">
      <dgm:prSet custT="1"/>
      <dgm:spPr/>
      <dgm:t>
        <a:bodyPr/>
        <a:lstStyle/>
        <a:p>
          <a:pPr algn="l"/>
          <a:r>
            <a:rPr lang="en-US" sz="1800" b="1" dirty="0"/>
            <a:t>API-first</a:t>
          </a:r>
          <a:endParaRPr lang="en-US" sz="1800" dirty="0"/>
        </a:p>
      </dgm:t>
    </dgm:pt>
    <dgm:pt modelId="{89BB28CC-1A15-4463-8014-3A19A74DE923}" type="parTrans" cxnId="{2462853D-9551-461A-B701-49DC565B874D}">
      <dgm:prSet/>
      <dgm:spPr/>
      <dgm:t>
        <a:bodyPr/>
        <a:lstStyle/>
        <a:p>
          <a:endParaRPr lang="en-US"/>
        </a:p>
      </dgm:t>
    </dgm:pt>
    <dgm:pt modelId="{D91E6ACF-2731-4E46-9E3F-B41A5110CB6A}" type="sibTrans" cxnId="{2462853D-9551-461A-B701-49DC565B874D}">
      <dgm:prSet/>
      <dgm:spPr/>
      <dgm:t>
        <a:bodyPr/>
        <a:lstStyle/>
        <a:p>
          <a:endParaRPr lang="en-US"/>
        </a:p>
      </dgm:t>
    </dgm:pt>
    <dgm:pt modelId="{6F02FF40-302D-4E9B-9CE2-8945967BF30F}">
      <dgm:prSet/>
      <dgm:spPr/>
      <dgm:t>
        <a:bodyPr/>
        <a:lstStyle/>
        <a:p>
          <a:r>
            <a:rPr lang="en-US" b="1" dirty="0" err="1"/>
            <a:t>GraphQL</a:t>
          </a:r>
          <a:br>
            <a:rPr lang="en-US" b="1" dirty="0"/>
          </a:br>
          <a:r>
            <a:rPr lang="en-US" b="1" dirty="0"/>
            <a:t>2015</a:t>
          </a:r>
          <a:endParaRPr lang="en-US" dirty="0"/>
        </a:p>
      </dgm:t>
    </dgm:pt>
    <dgm:pt modelId="{032C1FFE-AC5A-488C-A080-4F3F58AEDD0F}" type="parTrans" cxnId="{0E53739F-77AA-4C7F-A818-2ACCDC787122}">
      <dgm:prSet/>
      <dgm:spPr/>
      <dgm:t>
        <a:bodyPr/>
        <a:lstStyle/>
        <a:p>
          <a:endParaRPr lang="en-US"/>
        </a:p>
      </dgm:t>
    </dgm:pt>
    <dgm:pt modelId="{1CAACA02-CAEA-445C-93BA-C20DE11F9666}" type="sibTrans" cxnId="{0E53739F-77AA-4C7F-A818-2ACCDC787122}">
      <dgm:prSet/>
      <dgm:spPr/>
      <dgm:t>
        <a:bodyPr/>
        <a:lstStyle/>
        <a:p>
          <a:endParaRPr lang="en-US"/>
        </a:p>
      </dgm:t>
    </dgm:pt>
    <dgm:pt modelId="{FC267F70-EA10-48BD-8973-938121AC8135}">
      <dgm:prSet custT="1"/>
      <dgm:spPr/>
      <dgm:t>
        <a:bodyPr/>
        <a:lstStyle/>
        <a:p>
          <a:pPr algn="l"/>
          <a:r>
            <a:rPr lang="en-US" sz="1800" b="1" dirty="0"/>
            <a:t>Flexible data structure</a:t>
          </a:r>
          <a:endParaRPr lang="en-US" sz="1800" dirty="0"/>
        </a:p>
      </dgm:t>
    </dgm:pt>
    <dgm:pt modelId="{04CCC5D3-A618-4F22-8FEE-CDEBA839A3D5}" type="parTrans" cxnId="{9820E711-E9DB-4882-9762-E02BE7997943}">
      <dgm:prSet/>
      <dgm:spPr/>
      <dgm:t>
        <a:bodyPr/>
        <a:lstStyle/>
        <a:p>
          <a:endParaRPr lang="en-US"/>
        </a:p>
      </dgm:t>
    </dgm:pt>
    <dgm:pt modelId="{42AE90A8-C70E-489F-B9A0-45C7E4144D8B}" type="sibTrans" cxnId="{9820E711-E9DB-4882-9762-E02BE7997943}">
      <dgm:prSet/>
      <dgm:spPr/>
      <dgm:t>
        <a:bodyPr/>
        <a:lstStyle/>
        <a:p>
          <a:endParaRPr lang="en-US"/>
        </a:p>
      </dgm:t>
    </dgm:pt>
    <dgm:pt modelId="{7CE67E02-216F-4E58-919F-6FA31F20563F}">
      <dgm:prSet/>
      <dgm:spPr/>
      <dgm:t>
        <a:bodyPr/>
        <a:lstStyle/>
        <a:p>
          <a:r>
            <a:rPr lang="en-US" b="1" dirty="0" err="1"/>
            <a:t>gRPC</a:t>
          </a:r>
          <a:br>
            <a:rPr lang="en-US" b="1" dirty="0"/>
          </a:br>
          <a:r>
            <a:rPr lang="en-US" b="1" dirty="0"/>
            <a:t>2015</a:t>
          </a:r>
          <a:endParaRPr lang="en-US" dirty="0"/>
        </a:p>
      </dgm:t>
    </dgm:pt>
    <dgm:pt modelId="{81D22118-56AB-4860-8BA2-E69B943793A6}" type="parTrans" cxnId="{AA321B8F-D283-466C-99E5-8BAFA7910A9F}">
      <dgm:prSet/>
      <dgm:spPr/>
      <dgm:t>
        <a:bodyPr/>
        <a:lstStyle/>
        <a:p>
          <a:endParaRPr lang="en-US"/>
        </a:p>
      </dgm:t>
    </dgm:pt>
    <dgm:pt modelId="{620A9444-8346-410A-8DBC-CC7FF03386F6}" type="sibTrans" cxnId="{AA321B8F-D283-466C-99E5-8BAFA7910A9F}">
      <dgm:prSet/>
      <dgm:spPr/>
      <dgm:t>
        <a:bodyPr/>
        <a:lstStyle/>
        <a:p>
          <a:endParaRPr lang="en-US"/>
        </a:p>
      </dgm:t>
    </dgm:pt>
    <dgm:pt modelId="{7F0ADEF7-ACAE-44D0-8F07-405B7C676531}">
      <dgm:prSet custT="1"/>
      <dgm:spPr/>
      <dgm:t>
        <a:bodyPr/>
        <a:lstStyle/>
        <a:p>
          <a:pPr algn="l"/>
          <a:r>
            <a:rPr lang="en-US" sz="1800" b="1" dirty="0"/>
            <a:t>API-first</a:t>
          </a:r>
          <a:endParaRPr lang="en-US" sz="1800" dirty="0"/>
        </a:p>
      </dgm:t>
    </dgm:pt>
    <dgm:pt modelId="{FAC07EEC-F3AC-4B40-9101-AB5BAACD211C}" type="parTrans" cxnId="{31BA8610-90DD-4141-995A-9F7B76FC304D}">
      <dgm:prSet/>
      <dgm:spPr/>
      <dgm:t>
        <a:bodyPr/>
        <a:lstStyle/>
        <a:p>
          <a:endParaRPr lang="en-US"/>
        </a:p>
      </dgm:t>
    </dgm:pt>
    <dgm:pt modelId="{130B4162-3673-42D6-9630-BE163B938474}" type="sibTrans" cxnId="{31BA8610-90DD-4141-995A-9F7B76FC304D}">
      <dgm:prSet/>
      <dgm:spPr/>
      <dgm:t>
        <a:bodyPr/>
        <a:lstStyle/>
        <a:p>
          <a:endParaRPr lang="en-US"/>
        </a:p>
      </dgm:t>
    </dgm:pt>
    <dgm:pt modelId="{883F78C0-963B-4634-BE50-46349D3226E0}">
      <dgm:prSet custT="1"/>
      <dgm:spPr/>
      <dgm:t>
        <a:bodyPr/>
        <a:lstStyle/>
        <a:p>
          <a:pPr algn="l"/>
          <a:r>
            <a:rPr lang="en-US" sz="1800" b="1" dirty="0"/>
            <a:t>HTTP 1.1</a:t>
          </a:r>
        </a:p>
      </dgm:t>
    </dgm:pt>
    <dgm:pt modelId="{55328822-F5A2-4FD4-A944-321243C801A8}" type="parTrans" cxnId="{7BE2B5F9-1583-4F3B-8873-3161935C4566}">
      <dgm:prSet/>
      <dgm:spPr/>
      <dgm:t>
        <a:bodyPr/>
        <a:lstStyle/>
        <a:p>
          <a:endParaRPr lang="en-US"/>
        </a:p>
      </dgm:t>
    </dgm:pt>
    <dgm:pt modelId="{648FBCA6-9E16-499B-B187-88A8CD862A95}" type="sibTrans" cxnId="{7BE2B5F9-1583-4F3B-8873-3161935C4566}">
      <dgm:prSet/>
      <dgm:spPr/>
      <dgm:t>
        <a:bodyPr/>
        <a:lstStyle/>
        <a:p>
          <a:endParaRPr lang="en-US"/>
        </a:p>
      </dgm:t>
    </dgm:pt>
    <dgm:pt modelId="{4463D094-75FF-42E1-BF8D-67F2839720B0}">
      <dgm:prSet custT="1"/>
      <dgm:spPr/>
      <dgm:t>
        <a:bodyPr/>
        <a:lstStyle/>
        <a:p>
          <a:pPr algn="l"/>
          <a:r>
            <a:rPr lang="en-US" sz="1800" b="1" dirty="0"/>
            <a:t>Client controls shape</a:t>
          </a:r>
          <a:endParaRPr lang="en-US" sz="1800" dirty="0"/>
        </a:p>
      </dgm:t>
    </dgm:pt>
    <dgm:pt modelId="{92BF35EA-466F-412D-BB30-53A9534C3ABF}" type="parTrans" cxnId="{D8FC2D64-8450-48B8-BB26-1E66B0710A6F}">
      <dgm:prSet/>
      <dgm:spPr/>
      <dgm:t>
        <a:bodyPr/>
        <a:lstStyle/>
        <a:p>
          <a:endParaRPr lang="en-US"/>
        </a:p>
      </dgm:t>
    </dgm:pt>
    <dgm:pt modelId="{0EEF1E74-8B4E-4B72-AC96-E1A85792AF14}" type="sibTrans" cxnId="{D8FC2D64-8450-48B8-BB26-1E66B0710A6F}">
      <dgm:prSet/>
      <dgm:spPr/>
      <dgm:t>
        <a:bodyPr/>
        <a:lstStyle/>
        <a:p>
          <a:endParaRPr lang="en-US"/>
        </a:p>
      </dgm:t>
    </dgm:pt>
    <dgm:pt modelId="{59C82DA2-E9E1-4F69-9E78-449B32C580FB}">
      <dgm:prSet custT="1"/>
      <dgm:spPr/>
      <dgm:t>
        <a:bodyPr/>
        <a:lstStyle/>
        <a:p>
          <a:pPr algn="l"/>
          <a:r>
            <a:rPr lang="en-US" sz="1800" b="1" dirty="0"/>
            <a:t>Web-native</a:t>
          </a:r>
        </a:p>
      </dgm:t>
    </dgm:pt>
    <dgm:pt modelId="{1E6C16B0-CA8A-4A52-8ACE-C0F4640C277B}" type="parTrans" cxnId="{9C7FA8AE-7E80-4F50-A043-751A3DEC7ED0}">
      <dgm:prSet/>
      <dgm:spPr/>
      <dgm:t>
        <a:bodyPr/>
        <a:lstStyle/>
        <a:p>
          <a:endParaRPr lang="en-US"/>
        </a:p>
      </dgm:t>
    </dgm:pt>
    <dgm:pt modelId="{0ED29A01-CEBE-42B1-8098-444D0A0B59E5}" type="sibTrans" cxnId="{9C7FA8AE-7E80-4F50-A043-751A3DEC7ED0}">
      <dgm:prSet/>
      <dgm:spPr/>
      <dgm:t>
        <a:bodyPr/>
        <a:lstStyle/>
        <a:p>
          <a:endParaRPr lang="en-US"/>
        </a:p>
      </dgm:t>
    </dgm:pt>
    <dgm:pt modelId="{B988AAB3-E764-4112-A4AB-2EC7B896BBAB}">
      <dgm:prSet custT="1"/>
      <dgm:spPr/>
      <dgm:t>
        <a:bodyPr/>
        <a:lstStyle/>
        <a:p>
          <a:pPr algn="r">
            <a:buNone/>
          </a:pPr>
          <a:r>
            <a:rPr lang="en-US" sz="1800" b="0" dirty="0"/>
            <a:t>XML or JSON</a:t>
          </a:r>
        </a:p>
      </dgm:t>
    </dgm:pt>
    <dgm:pt modelId="{8E89B58F-2367-4940-B38F-9A5D54D81E1F}" type="parTrans" cxnId="{1202E5B3-BE55-4657-8C16-0000E85546C4}">
      <dgm:prSet/>
      <dgm:spPr/>
      <dgm:t>
        <a:bodyPr/>
        <a:lstStyle/>
        <a:p>
          <a:endParaRPr lang="en-US"/>
        </a:p>
      </dgm:t>
    </dgm:pt>
    <dgm:pt modelId="{A1ABAD91-7CE1-41F5-B046-F0E37BE2C980}" type="sibTrans" cxnId="{1202E5B3-BE55-4657-8C16-0000E85546C4}">
      <dgm:prSet/>
      <dgm:spPr/>
      <dgm:t>
        <a:bodyPr/>
        <a:lstStyle/>
        <a:p>
          <a:endParaRPr lang="en-US"/>
        </a:p>
      </dgm:t>
    </dgm:pt>
    <dgm:pt modelId="{D2FE6C50-FF6D-4C45-B9E2-8D72658378B2}">
      <dgm:prSet custT="1"/>
      <dgm:spPr/>
      <dgm:t>
        <a:bodyPr/>
        <a:lstStyle/>
        <a:p>
          <a:pPr algn="l"/>
          <a:r>
            <a:rPr lang="en-US" sz="1800" b="1" dirty="0"/>
            <a:t>Ease of modifying APIs</a:t>
          </a:r>
          <a:endParaRPr lang="en-US" sz="1800" dirty="0"/>
        </a:p>
      </dgm:t>
    </dgm:pt>
    <dgm:pt modelId="{2CA5A45A-7E7D-490B-B955-8AF7ED4F94DE}" type="parTrans" cxnId="{0D54C101-DAF8-4FE6-8B87-7A97A46433C3}">
      <dgm:prSet/>
      <dgm:spPr/>
      <dgm:t>
        <a:bodyPr/>
        <a:lstStyle/>
        <a:p>
          <a:endParaRPr lang="en-US"/>
        </a:p>
      </dgm:t>
    </dgm:pt>
    <dgm:pt modelId="{E1ECF656-11D8-43C2-894E-D7F671297D2D}" type="sibTrans" cxnId="{0D54C101-DAF8-4FE6-8B87-7A97A46433C3}">
      <dgm:prSet/>
      <dgm:spPr/>
      <dgm:t>
        <a:bodyPr/>
        <a:lstStyle/>
        <a:p>
          <a:endParaRPr lang="en-US"/>
        </a:p>
      </dgm:t>
    </dgm:pt>
    <dgm:pt modelId="{A2BCC664-7E2D-4126-A423-0C177B33BCC1}">
      <dgm:prSet custT="1"/>
      <dgm:spPr/>
      <dgm:t>
        <a:bodyPr/>
        <a:lstStyle/>
        <a:p>
          <a:pPr algn="r">
            <a:buNone/>
          </a:pPr>
          <a:r>
            <a:rPr lang="en-US" sz="1800" b="0" dirty="0"/>
            <a:t>JSON or binary</a:t>
          </a:r>
        </a:p>
      </dgm:t>
    </dgm:pt>
    <dgm:pt modelId="{5A6E2793-6DEA-4B77-9595-705089BC7BD8}" type="parTrans" cxnId="{16B922FE-A30B-4C93-B81A-D7BE6EEFC008}">
      <dgm:prSet/>
      <dgm:spPr/>
      <dgm:t>
        <a:bodyPr/>
        <a:lstStyle/>
        <a:p>
          <a:endParaRPr lang="en-US"/>
        </a:p>
      </dgm:t>
    </dgm:pt>
    <dgm:pt modelId="{A77B2A2B-F4FD-480F-8F6D-B0E9A6C04046}" type="sibTrans" cxnId="{16B922FE-A30B-4C93-B81A-D7BE6EEFC008}">
      <dgm:prSet/>
      <dgm:spPr/>
      <dgm:t>
        <a:bodyPr/>
        <a:lstStyle/>
        <a:p>
          <a:endParaRPr lang="en-US"/>
        </a:p>
      </dgm:t>
    </dgm:pt>
    <dgm:pt modelId="{1B0D1F90-AD8E-4FAB-BC52-BA234B0DCE04}">
      <dgm:prSet custT="1"/>
      <dgm:spPr/>
      <dgm:t>
        <a:bodyPr/>
        <a:lstStyle/>
        <a:p>
          <a:pPr algn="l"/>
          <a:r>
            <a:rPr lang="en-US" sz="1800" b="1" dirty="0"/>
            <a:t>Fast binary message format</a:t>
          </a:r>
          <a:endParaRPr lang="en-US" sz="1800" dirty="0"/>
        </a:p>
      </dgm:t>
    </dgm:pt>
    <dgm:pt modelId="{765D68B1-9B92-45C3-9461-AD922B5DB69C}" type="parTrans" cxnId="{97F8B8AB-CC05-4578-BB9B-9C4106C7B8DF}">
      <dgm:prSet/>
      <dgm:spPr/>
      <dgm:t>
        <a:bodyPr/>
        <a:lstStyle/>
        <a:p>
          <a:endParaRPr lang="en-US"/>
        </a:p>
      </dgm:t>
    </dgm:pt>
    <dgm:pt modelId="{D8C98AC5-A242-4183-B553-AE28FA6C104E}" type="sibTrans" cxnId="{97F8B8AB-CC05-4578-BB9B-9C4106C7B8DF}">
      <dgm:prSet/>
      <dgm:spPr/>
      <dgm:t>
        <a:bodyPr/>
        <a:lstStyle/>
        <a:p>
          <a:endParaRPr lang="en-US"/>
        </a:p>
      </dgm:t>
    </dgm:pt>
    <dgm:pt modelId="{13FDF7CD-B22D-4548-A28B-0B3F0B4D58BE}">
      <dgm:prSet custT="1"/>
      <dgm:spPr/>
      <dgm:t>
        <a:bodyPr/>
        <a:lstStyle/>
        <a:p>
          <a:pPr algn="l"/>
          <a:r>
            <a:rPr lang="en-US" sz="1800" b="1" dirty="0"/>
            <a:t>RPC protocol</a:t>
          </a:r>
          <a:endParaRPr lang="en-US" sz="1800" dirty="0"/>
        </a:p>
      </dgm:t>
    </dgm:pt>
    <dgm:pt modelId="{F2703C1A-99AF-45AC-B439-09AB8CCF83D9}" type="parTrans" cxnId="{32F51E9F-1008-4E90-B53B-39A0B2C5B56F}">
      <dgm:prSet/>
      <dgm:spPr/>
      <dgm:t>
        <a:bodyPr/>
        <a:lstStyle/>
        <a:p>
          <a:endParaRPr lang="en-US"/>
        </a:p>
      </dgm:t>
    </dgm:pt>
    <dgm:pt modelId="{A464B7EB-7929-4135-81BF-B7C445C9B37C}" type="sibTrans" cxnId="{32F51E9F-1008-4E90-B53B-39A0B2C5B56F}">
      <dgm:prSet/>
      <dgm:spPr/>
      <dgm:t>
        <a:bodyPr/>
        <a:lstStyle/>
        <a:p>
          <a:endParaRPr lang="en-US"/>
        </a:p>
      </dgm:t>
    </dgm:pt>
    <dgm:pt modelId="{1F3D22AD-D524-4DBB-97CC-E1A37BEF6599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/>
            <a:t>Broad support</a:t>
          </a:r>
        </a:p>
      </dgm:t>
    </dgm:pt>
    <dgm:pt modelId="{226C0AB5-6D0B-46BB-9B7E-DECD20EAFF50}" type="parTrans" cxnId="{449B9CDD-AB14-40BB-BD04-043E37186AF3}">
      <dgm:prSet/>
      <dgm:spPr/>
      <dgm:t>
        <a:bodyPr/>
        <a:lstStyle/>
        <a:p>
          <a:endParaRPr lang="en-US"/>
        </a:p>
      </dgm:t>
    </dgm:pt>
    <dgm:pt modelId="{AD61BBB1-A6B1-401E-BA11-9F89876144B7}" type="sibTrans" cxnId="{449B9CDD-AB14-40BB-BD04-043E37186AF3}">
      <dgm:prSet/>
      <dgm:spPr/>
      <dgm:t>
        <a:bodyPr/>
        <a:lstStyle/>
        <a:p>
          <a:endParaRPr lang="en-US"/>
        </a:p>
      </dgm:t>
    </dgm:pt>
    <dgm:pt modelId="{4084EA4A-701C-4B0C-9C00-3309DBA03608}">
      <dgm:prSet custT="1"/>
      <dgm:spPr/>
      <dgm:t>
        <a:bodyPr/>
        <a:lstStyle/>
        <a:p>
          <a:pPr algn="r">
            <a:buNone/>
          </a:pPr>
          <a:r>
            <a:rPr lang="en-US" sz="1800" dirty="0"/>
            <a:t>JSON</a:t>
          </a:r>
        </a:p>
      </dgm:t>
    </dgm:pt>
    <dgm:pt modelId="{40D1E885-6E9F-4BC5-8D95-41AA518367E8}" type="parTrans" cxnId="{D325FD06-83DC-4C8D-8B7F-08A8FCCFDD27}">
      <dgm:prSet/>
      <dgm:spPr/>
      <dgm:t>
        <a:bodyPr/>
        <a:lstStyle/>
        <a:p>
          <a:endParaRPr lang="en-US"/>
        </a:p>
      </dgm:t>
    </dgm:pt>
    <dgm:pt modelId="{D1BDA3F8-039A-4EED-99B8-49D53A753491}" type="sibTrans" cxnId="{D325FD06-83DC-4C8D-8B7F-08A8FCCFDD27}">
      <dgm:prSet/>
      <dgm:spPr/>
      <dgm:t>
        <a:bodyPr/>
        <a:lstStyle/>
        <a:p>
          <a:endParaRPr lang="en-US"/>
        </a:p>
      </dgm:t>
    </dgm:pt>
    <dgm:pt modelId="{D438148A-0AC4-47D6-BA3A-C7B8FD33B6D3}">
      <dgm:prSet custT="1"/>
      <dgm:spPr/>
      <dgm:t>
        <a:bodyPr/>
        <a:lstStyle/>
        <a:p>
          <a:pPr algn="l"/>
          <a:r>
            <a:rPr lang="en-US" sz="1800" b="1" i="1" dirty="0"/>
            <a:t>Query Only</a:t>
          </a:r>
        </a:p>
      </dgm:t>
    </dgm:pt>
    <dgm:pt modelId="{A38D7D35-70EE-4EE0-866D-DBEAD21A2F4B}" type="parTrans" cxnId="{3CCE6C4E-B1B8-42E5-BD70-FD419B7C4659}">
      <dgm:prSet/>
      <dgm:spPr/>
      <dgm:t>
        <a:bodyPr/>
        <a:lstStyle/>
        <a:p>
          <a:endParaRPr lang="en-US"/>
        </a:p>
      </dgm:t>
    </dgm:pt>
    <dgm:pt modelId="{6E4EC20D-F7EF-48EF-966A-B14E9A7077CF}" type="sibTrans" cxnId="{3CCE6C4E-B1B8-42E5-BD70-FD419B7C4659}">
      <dgm:prSet/>
      <dgm:spPr/>
      <dgm:t>
        <a:bodyPr/>
        <a:lstStyle/>
        <a:p>
          <a:endParaRPr lang="en-US"/>
        </a:p>
      </dgm:t>
    </dgm:pt>
    <dgm:pt modelId="{1C63BEB6-52AF-49C5-83ED-2CCCFAF83EB6}">
      <dgm:prSet/>
      <dgm:spPr/>
      <dgm:t>
        <a:bodyPr/>
        <a:lstStyle/>
        <a:p>
          <a:pPr algn="r">
            <a:buNone/>
          </a:pPr>
          <a:r>
            <a:rPr lang="en-US" sz="1600" b="0" dirty="0"/>
            <a:t>Protocol Buffers, JSON</a:t>
          </a:r>
          <a:endParaRPr lang="en-US" sz="1600" dirty="0"/>
        </a:p>
      </dgm:t>
    </dgm:pt>
    <dgm:pt modelId="{D4A76E88-467F-469F-8A59-B67BEE7FE3D2}" type="sibTrans" cxnId="{E69C3BE9-0C53-4C09-86A9-B63E1222A13D}">
      <dgm:prSet/>
      <dgm:spPr/>
      <dgm:t>
        <a:bodyPr/>
        <a:lstStyle/>
        <a:p>
          <a:endParaRPr lang="en-US"/>
        </a:p>
      </dgm:t>
    </dgm:pt>
    <dgm:pt modelId="{199D040F-1915-4327-B48E-00FAFB6FD45D}" type="parTrans" cxnId="{E69C3BE9-0C53-4C09-86A9-B63E1222A13D}">
      <dgm:prSet/>
      <dgm:spPr/>
      <dgm:t>
        <a:bodyPr/>
        <a:lstStyle/>
        <a:p>
          <a:endParaRPr lang="en-US"/>
        </a:p>
      </dgm:t>
    </dgm:pt>
    <dgm:pt modelId="{B7A11710-F970-4C8F-AB60-22CCE6D84015}">
      <dgm:prSet custT="1"/>
      <dgm:spPr/>
      <dgm:t>
        <a:bodyPr/>
        <a:lstStyle/>
        <a:p>
          <a:pPr algn="r">
            <a:buFont typeface="Arial" panose="020B0604020202020204" pitchFamily="34" charset="0"/>
            <a:buNone/>
          </a:pPr>
          <a:r>
            <a:rPr lang="en-US" sz="1800" b="0" dirty="0"/>
            <a:t>XML</a:t>
          </a:r>
        </a:p>
      </dgm:t>
    </dgm:pt>
    <dgm:pt modelId="{CE8F96B1-38A3-4510-A35F-CD15F4204A1E}" type="sibTrans" cxnId="{6505B85A-9EEB-44F1-9172-48E8D3E954CB}">
      <dgm:prSet/>
      <dgm:spPr/>
      <dgm:t>
        <a:bodyPr/>
        <a:lstStyle/>
        <a:p>
          <a:endParaRPr lang="en-US"/>
        </a:p>
      </dgm:t>
    </dgm:pt>
    <dgm:pt modelId="{9E6E40E1-3E31-4EDC-A0B4-A5BB371EC84B}" type="parTrans" cxnId="{6505B85A-9EEB-44F1-9172-48E8D3E954CB}">
      <dgm:prSet/>
      <dgm:spPr/>
      <dgm:t>
        <a:bodyPr/>
        <a:lstStyle/>
        <a:p>
          <a:endParaRPr lang="en-US"/>
        </a:p>
      </dgm:t>
    </dgm:pt>
    <dgm:pt modelId="{79490B9B-F83B-4525-9933-7102AB64F35E}" type="pres">
      <dgm:prSet presAssocID="{C22188AD-9863-45BB-A2CD-D2023AC885A3}" presName="diagram" presStyleCnt="0">
        <dgm:presLayoutVars>
          <dgm:dir/>
          <dgm:animLvl val="lvl"/>
          <dgm:resizeHandles val="exact"/>
        </dgm:presLayoutVars>
      </dgm:prSet>
      <dgm:spPr/>
    </dgm:pt>
    <dgm:pt modelId="{27F584EA-A2AA-457D-94D4-C76B92ABC2A5}" type="pres">
      <dgm:prSet presAssocID="{ECFD87AE-7007-4DA6-9A42-C7DE89267FA3}" presName="compNode" presStyleCnt="0"/>
      <dgm:spPr/>
    </dgm:pt>
    <dgm:pt modelId="{7BFCED3B-224E-420A-AF22-209D1650440F}" type="pres">
      <dgm:prSet presAssocID="{ECFD87AE-7007-4DA6-9A42-C7DE89267FA3}" presName="childRect" presStyleLbl="bgAcc1" presStyleIdx="0" presStyleCnt="5" custScaleX="150005">
        <dgm:presLayoutVars>
          <dgm:bulletEnabled val="1"/>
        </dgm:presLayoutVars>
      </dgm:prSet>
      <dgm:spPr/>
    </dgm:pt>
    <dgm:pt modelId="{A37BF15F-DB52-416D-83BE-EAAA0FF92AE2}" type="pres">
      <dgm:prSet presAssocID="{ECFD87AE-7007-4DA6-9A42-C7DE89267FA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33371E3-7BE2-4175-A6CF-97772BF159A6}" type="pres">
      <dgm:prSet presAssocID="{ECFD87AE-7007-4DA6-9A42-C7DE89267FA3}" presName="parentRect" presStyleLbl="alignNode1" presStyleIdx="0" presStyleCnt="5" custScaleX="150005"/>
      <dgm:spPr/>
    </dgm:pt>
    <dgm:pt modelId="{FCED05FA-5FCA-46AF-AC94-75B17513AE9F}" type="pres">
      <dgm:prSet presAssocID="{ECFD87AE-7007-4DA6-9A42-C7DE89267FA3}" presName="adorn" presStyleLbl="fgAccFollow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96173E9-BDF0-4099-9462-C4046878DC45}" type="pres">
      <dgm:prSet presAssocID="{71355F1B-646E-4817-A15D-408E8356CAC2}" presName="sibTrans" presStyleLbl="sibTrans2D1" presStyleIdx="0" presStyleCnt="0"/>
      <dgm:spPr/>
    </dgm:pt>
    <dgm:pt modelId="{D3B072D5-BC5F-443A-8142-B00DD1FC0D0B}" type="pres">
      <dgm:prSet presAssocID="{BA010FEF-F34A-4680-B7F6-CF2576461C8D}" presName="compNode" presStyleCnt="0"/>
      <dgm:spPr/>
    </dgm:pt>
    <dgm:pt modelId="{507E3C9C-2FC8-41C1-AA77-58BD022A275E}" type="pres">
      <dgm:prSet presAssocID="{BA010FEF-F34A-4680-B7F6-CF2576461C8D}" presName="childRect" presStyleLbl="bgAcc1" presStyleIdx="1" presStyleCnt="5" custScaleX="150005">
        <dgm:presLayoutVars>
          <dgm:bulletEnabled val="1"/>
        </dgm:presLayoutVars>
      </dgm:prSet>
      <dgm:spPr/>
    </dgm:pt>
    <dgm:pt modelId="{8E220CEE-57F8-4D5B-BFE5-0498456D27D3}" type="pres">
      <dgm:prSet presAssocID="{BA010FEF-F34A-4680-B7F6-CF2576461C8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0F0EF1C-8E5D-4A5B-B16A-765A358567E2}" type="pres">
      <dgm:prSet presAssocID="{BA010FEF-F34A-4680-B7F6-CF2576461C8D}" presName="parentRect" presStyleLbl="alignNode1" presStyleIdx="1" presStyleCnt="5" custScaleX="150005"/>
      <dgm:spPr/>
    </dgm:pt>
    <dgm:pt modelId="{7416BE5C-3772-4221-A3E6-B74AB8718253}" type="pres">
      <dgm:prSet presAssocID="{BA010FEF-F34A-4680-B7F6-CF2576461C8D}" presName="adorn" presStyleLbl="fgAccFollowNode1" presStyleIdx="1" presStyleCnt="5" custLinFactNeighborX="6427" custLinFactNeighborY="-448"/>
      <dgm:spPr>
        <a:blipFill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3000" r="-43000"/>
          </a:stretch>
        </a:blipFill>
      </dgm:spPr>
    </dgm:pt>
    <dgm:pt modelId="{06912C84-B682-4C82-8D33-87B405F54141}" type="pres">
      <dgm:prSet presAssocID="{BAE16440-3D20-42A3-A982-7F3FF1C9DA70}" presName="sibTrans" presStyleLbl="sibTrans2D1" presStyleIdx="0" presStyleCnt="0"/>
      <dgm:spPr/>
    </dgm:pt>
    <dgm:pt modelId="{AF399643-46A0-4FD9-9C44-56B028A8BBD2}" type="pres">
      <dgm:prSet presAssocID="{2CF483A7-6F25-4FE7-9BD0-78CF552C1BE7}" presName="compNode" presStyleCnt="0"/>
      <dgm:spPr/>
    </dgm:pt>
    <dgm:pt modelId="{786D3CDB-6A59-4728-86A8-282D0BA0030A}" type="pres">
      <dgm:prSet presAssocID="{2CF483A7-6F25-4FE7-9BD0-78CF552C1BE7}" presName="childRect" presStyleLbl="bgAcc1" presStyleIdx="2" presStyleCnt="5" custScaleX="150005">
        <dgm:presLayoutVars>
          <dgm:bulletEnabled val="1"/>
        </dgm:presLayoutVars>
      </dgm:prSet>
      <dgm:spPr/>
    </dgm:pt>
    <dgm:pt modelId="{814E7196-57F9-4F34-A23B-B32C256132EF}" type="pres">
      <dgm:prSet presAssocID="{2CF483A7-6F25-4FE7-9BD0-78CF552C1BE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D21CCF0-D05D-4384-B37B-7FF140EF14CB}" type="pres">
      <dgm:prSet presAssocID="{2CF483A7-6F25-4FE7-9BD0-78CF552C1BE7}" presName="parentRect" presStyleLbl="alignNode1" presStyleIdx="2" presStyleCnt="5" custScaleX="150005"/>
      <dgm:spPr/>
    </dgm:pt>
    <dgm:pt modelId="{C6C264C4-13A2-4F09-B6D7-1A7ABDF2A98A}" type="pres">
      <dgm:prSet presAssocID="{2CF483A7-6F25-4FE7-9BD0-78CF552C1BE7}" presName="adorn" presStyleLbl="fgAccFollowNode1" presStyleIdx="2" presStyleCnt="5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38000" b="-38000"/>
          </a:stretch>
        </a:blipFill>
      </dgm:spPr>
    </dgm:pt>
    <dgm:pt modelId="{52D1CF75-8880-43A7-A591-4F1145B1E4D3}" type="pres">
      <dgm:prSet presAssocID="{EBA90100-74B8-485F-B5E5-2945BCACA1CB}" presName="sibTrans" presStyleLbl="sibTrans2D1" presStyleIdx="0" presStyleCnt="0"/>
      <dgm:spPr/>
    </dgm:pt>
    <dgm:pt modelId="{2C2A2C88-6D2E-423E-BDFC-2283EEF9463E}" type="pres">
      <dgm:prSet presAssocID="{6F02FF40-302D-4E9B-9CE2-8945967BF30F}" presName="compNode" presStyleCnt="0"/>
      <dgm:spPr/>
    </dgm:pt>
    <dgm:pt modelId="{08A30495-2EA1-421C-A9EA-ADDE6B446A07}" type="pres">
      <dgm:prSet presAssocID="{6F02FF40-302D-4E9B-9CE2-8945967BF30F}" presName="childRect" presStyleLbl="bgAcc1" presStyleIdx="3" presStyleCnt="5" custScaleX="150005">
        <dgm:presLayoutVars>
          <dgm:bulletEnabled val="1"/>
        </dgm:presLayoutVars>
      </dgm:prSet>
      <dgm:spPr/>
    </dgm:pt>
    <dgm:pt modelId="{07052A31-5D5F-43C9-9DD4-6798ECA854E4}" type="pres">
      <dgm:prSet presAssocID="{6F02FF40-302D-4E9B-9CE2-8945967BF30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F04CB44-9EFD-4351-90EC-5A24CF5978C9}" type="pres">
      <dgm:prSet presAssocID="{6F02FF40-302D-4E9B-9CE2-8945967BF30F}" presName="parentRect" presStyleLbl="alignNode1" presStyleIdx="3" presStyleCnt="5" custScaleX="150005"/>
      <dgm:spPr/>
    </dgm:pt>
    <dgm:pt modelId="{78A10F6A-6682-476E-948A-BB9F347ED579}" type="pres">
      <dgm:prSet presAssocID="{6F02FF40-302D-4E9B-9CE2-8945967BF30F}" presName="adorn" presStyleLbl="fgAccFollowNode1" presStyleIdx="3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</dgm:spPr>
    </dgm:pt>
    <dgm:pt modelId="{0B856E60-3DB0-4166-882B-9F10340C8E4F}" type="pres">
      <dgm:prSet presAssocID="{1CAACA02-CAEA-445C-93BA-C20DE11F9666}" presName="sibTrans" presStyleLbl="sibTrans2D1" presStyleIdx="0" presStyleCnt="0"/>
      <dgm:spPr/>
    </dgm:pt>
    <dgm:pt modelId="{1FC58A36-7025-4C71-8630-A37B9800C5C7}" type="pres">
      <dgm:prSet presAssocID="{7CE67E02-216F-4E58-919F-6FA31F20563F}" presName="compNode" presStyleCnt="0"/>
      <dgm:spPr/>
    </dgm:pt>
    <dgm:pt modelId="{68D2C223-2CAB-44BC-A196-336E9E987903}" type="pres">
      <dgm:prSet presAssocID="{7CE67E02-216F-4E58-919F-6FA31F20563F}" presName="childRect" presStyleLbl="bgAcc1" presStyleIdx="4" presStyleCnt="5" custScaleX="150005">
        <dgm:presLayoutVars>
          <dgm:bulletEnabled val="1"/>
        </dgm:presLayoutVars>
      </dgm:prSet>
      <dgm:spPr/>
    </dgm:pt>
    <dgm:pt modelId="{00F78BAA-B686-43C0-8DC8-B8BBFA48B225}" type="pres">
      <dgm:prSet presAssocID="{7CE67E02-216F-4E58-919F-6FA31F20563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821E3D7-265E-473B-9C40-905921FD908A}" type="pres">
      <dgm:prSet presAssocID="{7CE67E02-216F-4E58-919F-6FA31F20563F}" presName="parentRect" presStyleLbl="alignNode1" presStyleIdx="4" presStyleCnt="5" custScaleX="150005"/>
      <dgm:spPr/>
    </dgm:pt>
    <dgm:pt modelId="{2A2C28B2-0839-4D1A-946C-57D29A7FFA74}" type="pres">
      <dgm:prSet presAssocID="{7CE67E02-216F-4E58-919F-6FA31F20563F}" presName="adorn" presStyleLbl="fgAccFollow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</dgm:spPr>
    </dgm:pt>
  </dgm:ptLst>
  <dgm:cxnLst>
    <dgm:cxn modelId="{48A34700-6B09-4938-8B63-95C1EE060470}" srcId="{ECFD87AE-7007-4DA6-9A42-C7DE89267FA3}" destId="{AB50AA45-ECA8-4F29-9E77-2485F6E43888}" srcOrd="0" destOrd="0" parTransId="{FBD57DA6-A9E2-454D-9130-BF0AEBE7602A}" sibTransId="{3F068D8F-0E08-49C4-BA55-CA5CEC470027}"/>
    <dgm:cxn modelId="{1EF40401-6C99-4FCC-AE0C-6E87ABEFA95A}" srcId="{BA010FEF-F34A-4680-B7F6-CF2576461C8D}" destId="{3B62FA37-59CF-4DFB-A675-E5D3CAFFD111}" srcOrd="0" destOrd="0" parTransId="{3B9B441D-91C3-4732-BA9F-B4849FE732B9}" sibTransId="{FA5E06EB-8C6B-425A-A8AF-CD276DC9D467}"/>
    <dgm:cxn modelId="{0D54C101-DAF8-4FE6-8B87-7A97A46433C3}" srcId="{2CF483A7-6F25-4FE7-9BD0-78CF552C1BE7}" destId="{D2FE6C50-FF6D-4C45-B9E2-8D72658378B2}" srcOrd="2" destOrd="0" parTransId="{2CA5A45A-7E7D-490B-B955-8AF7ED4F94DE}" sibTransId="{E1ECF656-11D8-43C2-894E-D7F671297D2D}"/>
    <dgm:cxn modelId="{A651D202-B27E-4139-B1F1-93FB59A6EE66}" type="presOf" srcId="{4084EA4A-701C-4B0C-9C00-3309DBA03608}" destId="{08A30495-2EA1-421C-A9EA-ADDE6B446A07}" srcOrd="0" destOrd="3" presId="urn:microsoft.com/office/officeart/2005/8/layout/bList2"/>
    <dgm:cxn modelId="{BF4E9A03-BB5D-448C-AD32-0C0D06FD0666}" type="presOf" srcId="{D2FE6C50-FF6D-4C45-B9E2-8D72658378B2}" destId="{786D3CDB-6A59-4728-86A8-282D0BA0030A}" srcOrd="0" destOrd="2" presId="urn:microsoft.com/office/officeart/2005/8/layout/bList2"/>
    <dgm:cxn modelId="{E6E16B05-1EEA-4AC2-9C3A-4BEBCE2C9863}" srcId="{C22188AD-9863-45BB-A2CD-D2023AC885A3}" destId="{2CF483A7-6F25-4FE7-9BD0-78CF552C1BE7}" srcOrd="2" destOrd="0" parTransId="{1E255669-3251-463E-BFB3-953E311EB891}" sibTransId="{EBA90100-74B8-485F-B5E5-2945BCACA1CB}"/>
    <dgm:cxn modelId="{D325FD06-83DC-4C8D-8B7F-08A8FCCFDD27}" srcId="{6F02FF40-302D-4E9B-9CE2-8945967BF30F}" destId="{4084EA4A-701C-4B0C-9C00-3309DBA03608}" srcOrd="3" destOrd="0" parTransId="{40D1E885-6E9F-4BC5-8D95-41AA518367E8}" sibTransId="{D1BDA3F8-039A-4EED-99B8-49D53A753491}"/>
    <dgm:cxn modelId="{906B9B0D-D228-45D1-B716-A4FFDC918499}" type="presOf" srcId="{BA010FEF-F34A-4680-B7F6-CF2576461C8D}" destId="{8E220CEE-57F8-4D5B-BFE5-0498456D27D3}" srcOrd="0" destOrd="0" presId="urn:microsoft.com/office/officeart/2005/8/layout/bList2"/>
    <dgm:cxn modelId="{417BD10D-195C-4AC1-817D-537843BF4014}" type="presOf" srcId="{4463D094-75FF-42E1-BF8D-67F2839720B0}" destId="{08A30495-2EA1-421C-A9EA-ADDE6B446A07}" srcOrd="0" destOrd="2" presId="urn:microsoft.com/office/officeart/2005/8/layout/bList2"/>
    <dgm:cxn modelId="{31BA8610-90DD-4141-995A-9F7B76FC304D}" srcId="{7CE67E02-216F-4E58-919F-6FA31F20563F}" destId="{7F0ADEF7-ACAE-44D0-8F07-405B7C676531}" srcOrd="0" destOrd="0" parTransId="{FAC07EEC-F3AC-4B40-9101-AB5BAACD211C}" sibTransId="{130B4162-3673-42D6-9630-BE163B938474}"/>
    <dgm:cxn modelId="{9820E711-E9DB-4882-9762-E02BE7997943}" srcId="{6F02FF40-302D-4E9B-9CE2-8945967BF30F}" destId="{FC267F70-EA10-48BD-8973-938121AC8135}" srcOrd="1" destOrd="0" parTransId="{04CCC5D3-A618-4F22-8FEE-CDEBA839A3D5}" sibTransId="{42AE90A8-C70E-489F-B9A0-45C7E4144D8B}"/>
    <dgm:cxn modelId="{EDB4A319-A0A0-4F84-B3E7-1F768FDBB8D1}" type="presOf" srcId="{FC267F70-EA10-48BD-8973-938121AC8135}" destId="{08A30495-2EA1-421C-A9EA-ADDE6B446A07}" srcOrd="0" destOrd="1" presId="urn:microsoft.com/office/officeart/2005/8/layout/bList2"/>
    <dgm:cxn modelId="{6CBB631F-23B2-4256-B408-BA8F55B11357}" srcId="{C22188AD-9863-45BB-A2CD-D2023AC885A3}" destId="{ECFD87AE-7007-4DA6-9A42-C7DE89267FA3}" srcOrd="0" destOrd="0" parTransId="{0F207325-F25D-4051-8813-2C5CE74D8EC2}" sibTransId="{71355F1B-646E-4817-A15D-408E8356CAC2}"/>
    <dgm:cxn modelId="{B236E325-E68C-4AEF-9120-A85B51FAD516}" type="presOf" srcId="{1F3D22AD-D524-4DBB-97CC-E1A37BEF6599}" destId="{7BFCED3B-224E-420A-AF22-209D1650440F}" srcOrd="0" destOrd="1" presId="urn:microsoft.com/office/officeart/2005/8/layout/bList2"/>
    <dgm:cxn modelId="{4377F225-04B2-4B60-A79E-8C20D75481B0}" type="presOf" srcId="{C22188AD-9863-45BB-A2CD-D2023AC885A3}" destId="{79490B9B-F83B-4525-9933-7102AB64F35E}" srcOrd="0" destOrd="0" presId="urn:microsoft.com/office/officeart/2005/8/layout/bList2"/>
    <dgm:cxn modelId="{16FD0B39-B3CD-4985-9092-5F00F22B420E}" type="presOf" srcId="{A2BCC664-7E2D-4126-A423-0C177B33BCC1}" destId="{786D3CDB-6A59-4728-86A8-282D0BA0030A}" srcOrd="0" destOrd="3" presId="urn:microsoft.com/office/officeart/2005/8/layout/bList2"/>
    <dgm:cxn modelId="{2462853D-9551-461A-B701-49DC565B874D}" srcId="{2CF483A7-6F25-4FE7-9BD0-78CF552C1BE7}" destId="{AF959114-B209-49C7-BED3-032EFE0513E2}" srcOrd="0" destOrd="0" parTransId="{89BB28CC-1A15-4463-8014-3A19A74DE923}" sibTransId="{D91E6ACF-2731-4E46-9E3F-B41A5110CB6A}"/>
    <dgm:cxn modelId="{EFE27E3E-58AC-4FD8-BA11-53C7C2CA277E}" type="presOf" srcId="{AF959114-B209-49C7-BED3-032EFE0513E2}" destId="{786D3CDB-6A59-4728-86A8-282D0BA0030A}" srcOrd="0" destOrd="0" presId="urn:microsoft.com/office/officeart/2005/8/layout/bList2"/>
    <dgm:cxn modelId="{1CFB575C-3D8B-4992-8C60-0742C6C70E68}" type="presOf" srcId="{D438148A-0AC4-47D6-BA3A-C7B8FD33B6D3}" destId="{08A30495-2EA1-421C-A9EA-ADDE6B446A07}" srcOrd="0" destOrd="0" presId="urn:microsoft.com/office/officeart/2005/8/layout/bList2"/>
    <dgm:cxn modelId="{A4596D5D-0B6E-45A7-8E41-949D25126E7C}" type="presOf" srcId="{71355F1B-646E-4817-A15D-408E8356CAC2}" destId="{496173E9-BDF0-4099-9462-C4046878DC45}" srcOrd="0" destOrd="0" presId="urn:microsoft.com/office/officeart/2005/8/layout/bList2"/>
    <dgm:cxn modelId="{E016FF5E-2679-4BDB-BE0D-8725ED233F66}" type="presOf" srcId="{BA010FEF-F34A-4680-B7F6-CF2576461C8D}" destId="{30F0EF1C-8E5D-4A5B-B16A-765A358567E2}" srcOrd="1" destOrd="0" presId="urn:microsoft.com/office/officeart/2005/8/layout/bList2"/>
    <dgm:cxn modelId="{D8FC2D64-8450-48B8-BB26-1E66B0710A6F}" srcId="{6F02FF40-302D-4E9B-9CE2-8945967BF30F}" destId="{4463D094-75FF-42E1-BF8D-67F2839720B0}" srcOrd="2" destOrd="0" parTransId="{92BF35EA-466F-412D-BB30-53A9534C3ABF}" sibTransId="{0EEF1E74-8B4E-4B72-AC96-E1A85792AF14}"/>
    <dgm:cxn modelId="{63482E65-0919-4227-98CF-DD3EB739C848}" type="presOf" srcId="{59C82DA2-E9E1-4F69-9E78-449B32C580FB}" destId="{507E3C9C-2FC8-41C1-AA77-58BD022A275E}" srcOrd="0" destOrd="2" presId="urn:microsoft.com/office/officeart/2005/8/layout/bList2"/>
    <dgm:cxn modelId="{E278EF6C-EFF8-4C2C-B8A2-8A9E622AD431}" type="presOf" srcId="{ECFD87AE-7007-4DA6-9A42-C7DE89267FA3}" destId="{633371E3-7BE2-4175-A6CF-97772BF159A6}" srcOrd="1" destOrd="0" presId="urn:microsoft.com/office/officeart/2005/8/layout/bList2"/>
    <dgm:cxn modelId="{3CCE6C4E-B1B8-42E5-BD70-FD419B7C4659}" srcId="{6F02FF40-302D-4E9B-9CE2-8945967BF30F}" destId="{D438148A-0AC4-47D6-BA3A-C7B8FD33B6D3}" srcOrd="0" destOrd="0" parTransId="{A38D7D35-70EE-4EE0-866D-DBEAD21A2F4B}" sibTransId="{6E4EC20D-F7EF-48EF-966A-B14E9A7077CF}"/>
    <dgm:cxn modelId="{3070964F-1304-4584-93E5-82DA9572955E}" type="presOf" srcId="{B988AAB3-E764-4112-A4AB-2EC7B896BBAB}" destId="{507E3C9C-2FC8-41C1-AA77-58BD022A275E}" srcOrd="0" destOrd="3" presId="urn:microsoft.com/office/officeart/2005/8/layout/bList2"/>
    <dgm:cxn modelId="{253F7555-1EFB-4B2F-B81F-40B8C50DF0C6}" type="presOf" srcId="{2CF483A7-6F25-4FE7-9BD0-78CF552C1BE7}" destId="{BD21CCF0-D05D-4384-B37B-7FF140EF14CB}" srcOrd="1" destOrd="0" presId="urn:microsoft.com/office/officeart/2005/8/layout/bList2"/>
    <dgm:cxn modelId="{57610B5A-AF7C-4F48-8193-4EA130534E0C}" type="presOf" srcId="{7CE67E02-216F-4E58-919F-6FA31F20563F}" destId="{6821E3D7-265E-473B-9C40-905921FD908A}" srcOrd="1" destOrd="0" presId="urn:microsoft.com/office/officeart/2005/8/layout/bList2"/>
    <dgm:cxn modelId="{96C33B5A-0E91-43E1-87C3-1A943CA4E202}" type="presOf" srcId="{BAE16440-3D20-42A3-A982-7F3FF1C9DA70}" destId="{06912C84-B682-4C82-8D33-87B405F54141}" srcOrd="0" destOrd="0" presId="urn:microsoft.com/office/officeart/2005/8/layout/bList2"/>
    <dgm:cxn modelId="{6505B85A-9EEB-44F1-9172-48E8D3E954CB}" srcId="{ECFD87AE-7007-4DA6-9A42-C7DE89267FA3}" destId="{B7A11710-F970-4C8F-AB60-22CCE6D84015}" srcOrd="2" destOrd="0" parTransId="{9E6E40E1-3E31-4EDC-A0B4-A5BB371EC84B}" sibTransId="{CE8F96B1-38A3-4510-A35F-CD15F4204A1E}"/>
    <dgm:cxn modelId="{1F667089-483C-4E66-8B4C-2BFCB1E74D99}" type="presOf" srcId="{EBA90100-74B8-485F-B5E5-2945BCACA1CB}" destId="{52D1CF75-8880-43A7-A591-4F1145B1E4D3}" srcOrd="0" destOrd="0" presId="urn:microsoft.com/office/officeart/2005/8/layout/bList2"/>
    <dgm:cxn modelId="{AA321B8F-D283-466C-99E5-8BAFA7910A9F}" srcId="{C22188AD-9863-45BB-A2CD-D2023AC885A3}" destId="{7CE67E02-216F-4E58-919F-6FA31F20563F}" srcOrd="4" destOrd="0" parTransId="{81D22118-56AB-4860-8BA2-E69B943793A6}" sibTransId="{620A9444-8346-410A-8DBC-CC7FF03386F6}"/>
    <dgm:cxn modelId="{32F51E9F-1008-4E90-B53B-39A0B2C5B56F}" srcId="{2CF483A7-6F25-4FE7-9BD0-78CF552C1BE7}" destId="{13FDF7CD-B22D-4548-A28B-0B3F0B4D58BE}" srcOrd="1" destOrd="0" parTransId="{F2703C1A-99AF-45AC-B439-09AB8CCF83D9}" sibTransId="{A464B7EB-7929-4135-81BF-B7C445C9B37C}"/>
    <dgm:cxn modelId="{0E53739F-77AA-4C7F-A818-2ACCDC787122}" srcId="{C22188AD-9863-45BB-A2CD-D2023AC885A3}" destId="{6F02FF40-302D-4E9B-9CE2-8945967BF30F}" srcOrd="3" destOrd="0" parTransId="{032C1FFE-AC5A-488C-A080-4F3F58AEDD0F}" sibTransId="{1CAACA02-CAEA-445C-93BA-C20DE11F9666}"/>
    <dgm:cxn modelId="{B2F243A2-DCE5-4740-8C30-3179B53B422F}" type="presOf" srcId="{1B0D1F90-AD8E-4FAB-BC52-BA234B0DCE04}" destId="{68D2C223-2CAB-44BC-A196-336E9E987903}" srcOrd="0" destOrd="1" presId="urn:microsoft.com/office/officeart/2005/8/layout/bList2"/>
    <dgm:cxn modelId="{CEA140A3-5678-4D7E-A6DC-64223B6197D8}" type="presOf" srcId="{ECFD87AE-7007-4DA6-9A42-C7DE89267FA3}" destId="{A37BF15F-DB52-416D-83BE-EAAA0FF92AE2}" srcOrd="0" destOrd="0" presId="urn:microsoft.com/office/officeart/2005/8/layout/bList2"/>
    <dgm:cxn modelId="{D545F9A5-EACF-4083-BD69-06F729A948AB}" type="presOf" srcId="{2CF483A7-6F25-4FE7-9BD0-78CF552C1BE7}" destId="{814E7196-57F9-4F34-A23B-B32C256132EF}" srcOrd="0" destOrd="0" presId="urn:microsoft.com/office/officeart/2005/8/layout/bList2"/>
    <dgm:cxn modelId="{97F8B8AB-CC05-4578-BB9B-9C4106C7B8DF}" srcId="{7CE67E02-216F-4E58-919F-6FA31F20563F}" destId="{1B0D1F90-AD8E-4FAB-BC52-BA234B0DCE04}" srcOrd="1" destOrd="0" parTransId="{765D68B1-9B92-45C3-9461-AD922B5DB69C}" sibTransId="{D8C98AC5-A242-4183-B553-AE28FA6C104E}"/>
    <dgm:cxn modelId="{9C7FA8AE-7E80-4F50-A043-751A3DEC7ED0}" srcId="{BA010FEF-F34A-4680-B7F6-CF2576461C8D}" destId="{59C82DA2-E9E1-4F69-9E78-449B32C580FB}" srcOrd="2" destOrd="0" parTransId="{1E6C16B0-CA8A-4A52-8ACE-C0F4640C277B}" sibTransId="{0ED29A01-CEBE-42B1-8098-444D0A0B59E5}"/>
    <dgm:cxn modelId="{DCA63FB0-1A24-4045-90BF-9E88C5389B55}" type="presOf" srcId="{6F02FF40-302D-4E9B-9CE2-8945967BF30F}" destId="{AF04CB44-9EFD-4351-90EC-5A24CF5978C9}" srcOrd="1" destOrd="0" presId="urn:microsoft.com/office/officeart/2005/8/layout/bList2"/>
    <dgm:cxn modelId="{1202E5B3-BE55-4657-8C16-0000E85546C4}" srcId="{BA010FEF-F34A-4680-B7F6-CF2576461C8D}" destId="{B988AAB3-E764-4112-A4AB-2EC7B896BBAB}" srcOrd="3" destOrd="0" parTransId="{8E89B58F-2367-4940-B38F-9A5D54D81E1F}" sibTransId="{A1ABAD91-7CE1-41F5-B046-F0E37BE2C980}"/>
    <dgm:cxn modelId="{56D148B4-C856-4A2A-94E5-F0489926D35B}" type="presOf" srcId="{883F78C0-963B-4634-BE50-46349D3226E0}" destId="{507E3C9C-2FC8-41C1-AA77-58BD022A275E}" srcOrd="0" destOrd="1" presId="urn:microsoft.com/office/officeart/2005/8/layout/bList2"/>
    <dgm:cxn modelId="{37A5BBB8-1C9D-4A36-A811-CD32FCDCF362}" type="presOf" srcId="{1CAACA02-CAEA-445C-93BA-C20DE11F9666}" destId="{0B856E60-3DB0-4166-882B-9F10340C8E4F}" srcOrd="0" destOrd="0" presId="urn:microsoft.com/office/officeart/2005/8/layout/bList2"/>
    <dgm:cxn modelId="{843D6DC5-D721-4B52-ABF0-8C9BCF35E6F9}" type="presOf" srcId="{7CE67E02-216F-4E58-919F-6FA31F20563F}" destId="{00F78BAA-B686-43C0-8DC8-B8BBFA48B225}" srcOrd="0" destOrd="0" presId="urn:microsoft.com/office/officeart/2005/8/layout/bList2"/>
    <dgm:cxn modelId="{7F7CC1DC-5EC6-451F-B806-C8ACE5226AB2}" type="presOf" srcId="{7F0ADEF7-ACAE-44D0-8F07-405B7C676531}" destId="{68D2C223-2CAB-44BC-A196-336E9E987903}" srcOrd="0" destOrd="0" presId="urn:microsoft.com/office/officeart/2005/8/layout/bList2"/>
    <dgm:cxn modelId="{449B9CDD-AB14-40BB-BD04-043E37186AF3}" srcId="{ECFD87AE-7007-4DA6-9A42-C7DE89267FA3}" destId="{1F3D22AD-D524-4DBB-97CC-E1A37BEF6599}" srcOrd="1" destOrd="0" parTransId="{226C0AB5-6D0B-46BB-9B7E-DECD20EAFF50}" sibTransId="{AD61BBB1-A6B1-401E-BA11-9F89876144B7}"/>
    <dgm:cxn modelId="{309700E8-C3D6-40DD-954A-04EBE1487D46}" type="presOf" srcId="{6F02FF40-302D-4E9B-9CE2-8945967BF30F}" destId="{07052A31-5D5F-43C9-9DD4-6798ECA854E4}" srcOrd="0" destOrd="0" presId="urn:microsoft.com/office/officeart/2005/8/layout/bList2"/>
    <dgm:cxn modelId="{E69C3BE9-0C53-4C09-86A9-B63E1222A13D}" srcId="{7CE67E02-216F-4E58-919F-6FA31F20563F}" destId="{1C63BEB6-52AF-49C5-83ED-2CCCFAF83EB6}" srcOrd="2" destOrd="0" parTransId="{199D040F-1915-4327-B48E-00FAFB6FD45D}" sibTransId="{D4A76E88-467F-469F-8A59-B67BEE7FE3D2}"/>
    <dgm:cxn modelId="{B7C018ED-5719-43AC-9CA6-35B3F2650581}" type="presOf" srcId="{13FDF7CD-B22D-4548-A28B-0B3F0B4D58BE}" destId="{786D3CDB-6A59-4728-86A8-282D0BA0030A}" srcOrd="0" destOrd="1" presId="urn:microsoft.com/office/officeart/2005/8/layout/bList2"/>
    <dgm:cxn modelId="{3D1BA1EE-D1CF-4D77-A3E9-D2C6BA55E50E}" srcId="{C22188AD-9863-45BB-A2CD-D2023AC885A3}" destId="{BA010FEF-F34A-4680-B7F6-CF2576461C8D}" srcOrd="1" destOrd="0" parTransId="{ED88CC9B-5D7D-45A9-AA6E-19050CD7E56B}" sibTransId="{BAE16440-3D20-42A3-A982-7F3FF1C9DA70}"/>
    <dgm:cxn modelId="{693BD8F1-E30C-4FB3-89D9-B78B5CEB661C}" type="presOf" srcId="{AB50AA45-ECA8-4F29-9E77-2485F6E43888}" destId="{7BFCED3B-224E-420A-AF22-209D1650440F}" srcOrd="0" destOrd="0" presId="urn:microsoft.com/office/officeart/2005/8/layout/bList2"/>
    <dgm:cxn modelId="{645B43F8-7E2A-4307-9700-F60C12B03A12}" type="presOf" srcId="{B7A11710-F970-4C8F-AB60-22CCE6D84015}" destId="{7BFCED3B-224E-420A-AF22-209D1650440F}" srcOrd="0" destOrd="2" presId="urn:microsoft.com/office/officeart/2005/8/layout/bList2"/>
    <dgm:cxn modelId="{7BE2B5F9-1583-4F3B-8873-3161935C4566}" srcId="{BA010FEF-F34A-4680-B7F6-CF2576461C8D}" destId="{883F78C0-963B-4634-BE50-46349D3226E0}" srcOrd="1" destOrd="0" parTransId="{55328822-F5A2-4FD4-A944-321243C801A8}" sibTransId="{648FBCA6-9E16-499B-B187-88A8CD862A95}"/>
    <dgm:cxn modelId="{126E9CFD-7CD3-4D21-89D8-C9E7283B9872}" type="presOf" srcId="{1C63BEB6-52AF-49C5-83ED-2CCCFAF83EB6}" destId="{68D2C223-2CAB-44BC-A196-336E9E987903}" srcOrd="0" destOrd="2" presId="urn:microsoft.com/office/officeart/2005/8/layout/bList2"/>
    <dgm:cxn modelId="{16B922FE-A30B-4C93-B81A-D7BE6EEFC008}" srcId="{2CF483A7-6F25-4FE7-9BD0-78CF552C1BE7}" destId="{A2BCC664-7E2D-4126-A423-0C177B33BCC1}" srcOrd="3" destOrd="0" parTransId="{5A6E2793-6DEA-4B77-9595-705089BC7BD8}" sibTransId="{A77B2A2B-F4FD-480F-8F6D-B0E9A6C04046}"/>
    <dgm:cxn modelId="{41051AFF-9504-4C6A-B4C1-4D74834AACDE}" type="presOf" srcId="{3B62FA37-59CF-4DFB-A675-E5D3CAFFD111}" destId="{507E3C9C-2FC8-41C1-AA77-58BD022A275E}" srcOrd="0" destOrd="0" presId="urn:microsoft.com/office/officeart/2005/8/layout/bList2"/>
    <dgm:cxn modelId="{549E6A0F-ACBB-4FB5-97BF-F348563199E4}" type="presParOf" srcId="{79490B9B-F83B-4525-9933-7102AB64F35E}" destId="{27F584EA-A2AA-457D-94D4-C76B92ABC2A5}" srcOrd="0" destOrd="0" presId="urn:microsoft.com/office/officeart/2005/8/layout/bList2"/>
    <dgm:cxn modelId="{15AB92FC-3C56-44E6-9154-8EE93A770489}" type="presParOf" srcId="{27F584EA-A2AA-457D-94D4-C76B92ABC2A5}" destId="{7BFCED3B-224E-420A-AF22-209D1650440F}" srcOrd="0" destOrd="0" presId="urn:microsoft.com/office/officeart/2005/8/layout/bList2"/>
    <dgm:cxn modelId="{63ACBF80-83FC-4623-851C-74AD69EEE3BA}" type="presParOf" srcId="{27F584EA-A2AA-457D-94D4-C76B92ABC2A5}" destId="{A37BF15F-DB52-416D-83BE-EAAA0FF92AE2}" srcOrd="1" destOrd="0" presId="urn:microsoft.com/office/officeart/2005/8/layout/bList2"/>
    <dgm:cxn modelId="{7FF005EB-2A36-492B-BA70-EA7222288996}" type="presParOf" srcId="{27F584EA-A2AA-457D-94D4-C76B92ABC2A5}" destId="{633371E3-7BE2-4175-A6CF-97772BF159A6}" srcOrd="2" destOrd="0" presId="urn:microsoft.com/office/officeart/2005/8/layout/bList2"/>
    <dgm:cxn modelId="{12F900C4-9145-4CE8-AFA9-45263FF6DCD7}" type="presParOf" srcId="{27F584EA-A2AA-457D-94D4-C76B92ABC2A5}" destId="{FCED05FA-5FCA-46AF-AC94-75B17513AE9F}" srcOrd="3" destOrd="0" presId="urn:microsoft.com/office/officeart/2005/8/layout/bList2"/>
    <dgm:cxn modelId="{931ABE30-F69D-4D18-B6A8-F6EA39D5463B}" type="presParOf" srcId="{79490B9B-F83B-4525-9933-7102AB64F35E}" destId="{496173E9-BDF0-4099-9462-C4046878DC45}" srcOrd="1" destOrd="0" presId="urn:microsoft.com/office/officeart/2005/8/layout/bList2"/>
    <dgm:cxn modelId="{9462FAEC-E8E5-45F5-914D-F78874D5105B}" type="presParOf" srcId="{79490B9B-F83B-4525-9933-7102AB64F35E}" destId="{D3B072D5-BC5F-443A-8142-B00DD1FC0D0B}" srcOrd="2" destOrd="0" presId="urn:microsoft.com/office/officeart/2005/8/layout/bList2"/>
    <dgm:cxn modelId="{B540CFD3-C3D6-427A-96D3-5EDCDE985415}" type="presParOf" srcId="{D3B072D5-BC5F-443A-8142-B00DD1FC0D0B}" destId="{507E3C9C-2FC8-41C1-AA77-58BD022A275E}" srcOrd="0" destOrd="0" presId="urn:microsoft.com/office/officeart/2005/8/layout/bList2"/>
    <dgm:cxn modelId="{5FC0C13C-5CAE-4FF3-8772-9660DAB005D3}" type="presParOf" srcId="{D3B072D5-BC5F-443A-8142-B00DD1FC0D0B}" destId="{8E220CEE-57F8-4D5B-BFE5-0498456D27D3}" srcOrd="1" destOrd="0" presId="urn:microsoft.com/office/officeart/2005/8/layout/bList2"/>
    <dgm:cxn modelId="{EADC5A8D-DF76-44B9-8F60-50712B7F84AB}" type="presParOf" srcId="{D3B072D5-BC5F-443A-8142-B00DD1FC0D0B}" destId="{30F0EF1C-8E5D-4A5B-B16A-765A358567E2}" srcOrd="2" destOrd="0" presId="urn:microsoft.com/office/officeart/2005/8/layout/bList2"/>
    <dgm:cxn modelId="{A9E569F2-1DA4-4528-8258-03E96ED401BB}" type="presParOf" srcId="{D3B072D5-BC5F-443A-8142-B00DD1FC0D0B}" destId="{7416BE5C-3772-4221-A3E6-B74AB8718253}" srcOrd="3" destOrd="0" presId="urn:microsoft.com/office/officeart/2005/8/layout/bList2"/>
    <dgm:cxn modelId="{1DB272DA-C273-4287-81F9-7583370E7CB0}" type="presParOf" srcId="{79490B9B-F83B-4525-9933-7102AB64F35E}" destId="{06912C84-B682-4C82-8D33-87B405F54141}" srcOrd="3" destOrd="0" presId="urn:microsoft.com/office/officeart/2005/8/layout/bList2"/>
    <dgm:cxn modelId="{2EEE81E4-2393-4B29-96A5-E4A5DC51571D}" type="presParOf" srcId="{79490B9B-F83B-4525-9933-7102AB64F35E}" destId="{AF399643-46A0-4FD9-9C44-56B028A8BBD2}" srcOrd="4" destOrd="0" presId="urn:microsoft.com/office/officeart/2005/8/layout/bList2"/>
    <dgm:cxn modelId="{440DFC71-2E11-4D4A-A576-B89A321B2044}" type="presParOf" srcId="{AF399643-46A0-4FD9-9C44-56B028A8BBD2}" destId="{786D3CDB-6A59-4728-86A8-282D0BA0030A}" srcOrd="0" destOrd="0" presId="urn:microsoft.com/office/officeart/2005/8/layout/bList2"/>
    <dgm:cxn modelId="{92EBC16B-AACC-430F-A643-55D929B4C345}" type="presParOf" srcId="{AF399643-46A0-4FD9-9C44-56B028A8BBD2}" destId="{814E7196-57F9-4F34-A23B-B32C256132EF}" srcOrd="1" destOrd="0" presId="urn:microsoft.com/office/officeart/2005/8/layout/bList2"/>
    <dgm:cxn modelId="{20DC65C5-98FC-494C-8AB1-80F3FA1A0CE9}" type="presParOf" srcId="{AF399643-46A0-4FD9-9C44-56B028A8BBD2}" destId="{BD21CCF0-D05D-4384-B37B-7FF140EF14CB}" srcOrd="2" destOrd="0" presId="urn:microsoft.com/office/officeart/2005/8/layout/bList2"/>
    <dgm:cxn modelId="{26A65904-E3C1-4BE1-A2EA-F05D484867CA}" type="presParOf" srcId="{AF399643-46A0-4FD9-9C44-56B028A8BBD2}" destId="{C6C264C4-13A2-4F09-B6D7-1A7ABDF2A98A}" srcOrd="3" destOrd="0" presId="urn:microsoft.com/office/officeart/2005/8/layout/bList2"/>
    <dgm:cxn modelId="{7C525399-68A5-4A93-9039-9DEA308105FA}" type="presParOf" srcId="{79490B9B-F83B-4525-9933-7102AB64F35E}" destId="{52D1CF75-8880-43A7-A591-4F1145B1E4D3}" srcOrd="5" destOrd="0" presId="urn:microsoft.com/office/officeart/2005/8/layout/bList2"/>
    <dgm:cxn modelId="{6845556D-7C95-4731-AC40-B15DFBD879F5}" type="presParOf" srcId="{79490B9B-F83B-4525-9933-7102AB64F35E}" destId="{2C2A2C88-6D2E-423E-BDFC-2283EEF9463E}" srcOrd="6" destOrd="0" presId="urn:microsoft.com/office/officeart/2005/8/layout/bList2"/>
    <dgm:cxn modelId="{B0599B29-674F-4C51-807D-A7EFCACC67DB}" type="presParOf" srcId="{2C2A2C88-6D2E-423E-BDFC-2283EEF9463E}" destId="{08A30495-2EA1-421C-A9EA-ADDE6B446A07}" srcOrd="0" destOrd="0" presId="urn:microsoft.com/office/officeart/2005/8/layout/bList2"/>
    <dgm:cxn modelId="{57B12829-F97E-44B8-AD5D-C6F039ED15DE}" type="presParOf" srcId="{2C2A2C88-6D2E-423E-BDFC-2283EEF9463E}" destId="{07052A31-5D5F-43C9-9DD4-6798ECA854E4}" srcOrd="1" destOrd="0" presId="urn:microsoft.com/office/officeart/2005/8/layout/bList2"/>
    <dgm:cxn modelId="{4FE0CF4D-B3C9-4AB5-A4F5-79B5837ACFEF}" type="presParOf" srcId="{2C2A2C88-6D2E-423E-BDFC-2283EEF9463E}" destId="{AF04CB44-9EFD-4351-90EC-5A24CF5978C9}" srcOrd="2" destOrd="0" presId="urn:microsoft.com/office/officeart/2005/8/layout/bList2"/>
    <dgm:cxn modelId="{FFF0F00C-9257-4C02-A4EA-1FE62F0DDE94}" type="presParOf" srcId="{2C2A2C88-6D2E-423E-BDFC-2283EEF9463E}" destId="{78A10F6A-6682-476E-948A-BB9F347ED579}" srcOrd="3" destOrd="0" presId="urn:microsoft.com/office/officeart/2005/8/layout/bList2"/>
    <dgm:cxn modelId="{A30DBB4D-7D22-4EE8-94CB-76D581EE72C4}" type="presParOf" srcId="{79490B9B-F83B-4525-9933-7102AB64F35E}" destId="{0B856E60-3DB0-4166-882B-9F10340C8E4F}" srcOrd="7" destOrd="0" presId="urn:microsoft.com/office/officeart/2005/8/layout/bList2"/>
    <dgm:cxn modelId="{F8D614F3-1F7A-4F07-8A70-ACAA502625EB}" type="presParOf" srcId="{79490B9B-F83B-4525-9933-7102AB64F35E}" destId="{1FC58A36-7025-4C71-8630-A37B9800C5C7}" srcOrd="8" destOrd="0" presId="urn:microsoft.com/office/officeart/2005/8/layout/bList2"/>
    <dgm:cxn modelId="{6B6F391C-ED01-46DB-828A-941753D6ED38}" type="presParOf" srcId="{1FC58A36-7025-4C71-8630-A37B9800C5C7}" destId="{68D2C223-2CAB-44BC-A196-336E9E987903}" srcOrd="0" destOrd="0" presId="urn:microsoft.com/office/officeart/2005/8/layout/bList2"/>
    <dgm:cxn modelId="{BA74A5CC-13C9-45BE-8AD2-10545AADF5BD}" type="presParOf" srcId="{1FC58A36-7025-4C71-8630-A37B9800C5C7}" destId="{00F78BAA-B686-43C0-8DC8-B8BBFA48B225}" srcOrd="1" destOrd="0" presId="urn:microsoft.com/office/officeart/2005/8/layout/bList2"/>
    <dgm:cxn modelId="{181D0F8E-C938-41CD-AA18-5156697F1E55}" type="presParOf" srcId="{1FC58A36-7025-4C71-8630-A37B9800C5C7}" destId="{6821E3D7-265E-473B-9C40-905921FD908A}" srcOrd="2" destOrd="0" presId="urn:microsoft.com/office/officeart/2005/8/layout/bList2"/>
    <dgm:cxn modelId="{368DE1A2-497C-457E-A271-F17547AA4B57}" type="presParOf" srcId="{1FC58A36-7025-4C71-8630-A37B9800C5C7}" destId="{2A2C28B2-0839-4D1A-946C-57D29A7FFA74}" srcOrd="3" destOrd="0" presId="urn:microsoft.com/office/officeart/2005/8/layout/b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CED3B-224E-420A-AF22-209D1650440F}">
      <dsp:nvSpPr>
        <dsp:cNvPr id="0" name=""/>
        <dsp:cNvSpPr/>
      </dsp:nvSpPr>
      <dsp:spPr>
        <a:xfrm>
          <a:off x="299045" y="4340"/>
          <a:ext cx="2752531" cy="13697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Oldest web-focused API protocol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Broad support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b="0" kern="1200" dirty="0"/>
            <a:t>XML</a:t>
          </a:r>
        </a:p>
      </dsp:txBody>
      <dsp:txXfrm>
        <a:off x="331140" y="36435"/>
        <a:ext cx="2688341" cy="1337663"/>
      </dsp:txXfrm>
    </dsp:sp>
    <dsp:sp modelId="{633371E3-7BE2-4175-A6CF-97772BF159A6}">
      <dsp:nvSpPr>
        <dsp:cNvPr id="0" name=""/>
        <dsp:cNvSpPr/>
      </dsp:nvSpPr>
      <dsp:spPr>
        <a:xfrm>
          <a:off x="299045" y="1374099"/>
          <a:ext cx="2752531" cy="588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SOAP Xml-RPC</a:t>
          </a:r>
          <a:br>
            <a:rPr lang="en-US" sz="2100" b="1" kern="1200" dirty="0"/>
          </a:br>
          <a:r>
            <a:rPr lang="en-US" sz="2100" b="1" kern="1200" dirty="0"/>
            <a:t>1998</a:t>
          </a:r>
          <a:endParaRPr lang="en-US" sz="2100" kern="1200" dirty="0"/>
        </a:p>
      </dsp:txBody>
      <dsp:txXfrm>
        <a:off x="299045" y="1374099"/>
        <a:ext cx="1938402" cy="588996"/>
      </dsp:txXfrm>
    </dsp:sp>
    <dsp:sp modelId="{FCED05FA-5FCA-46AF-AC94-75B17513AE9F}">
      <dsp:nvSpPr>
        <dsp:cNvPr id="0" name=""/>
        <dsp:cNvSpPr/>
      </dsp:nvSpPr>
      <dsp:spPr>
        <a:xfrm>
          <a:off x="2101965" y="1467655"/>
          <a:ext cx="642236" cy="64223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E3C9C-2FC8-41C1-AA77-58BD022A275E}">
      <dsp:nvSpPr>
        <dsp:cNvPr id="0" name=""/>
        <dsp:cNvSpPr/>
      </dsp:nvSpPr>
      <dsp:spPr>
        <a:xfrm>
          <a:off x="3210687" y="4340"/>
          <a:ext cx="2752531" cy="13697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Flexible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HTTP 1.1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Web-native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kern="1200" dirty="0"/>
            <a:t>XML or JSON</a:t>
          </a:r>
        </a:p>
      </dsp:txBody>
      <dsp:txXfrm>
        <a:off x="3242782" y="36435"/>
        <a:ext cx="2688341" cy="1337663"/>
      </dsp:txXfrm>
    </dsp:sp>
    <dsp:sp modelId="{30F0EF1C-8E5D-4A5B-B16A-765A358567E2}">
      <dsp:nvSpPr>
        <dsp:cNvPr id="0" name=""/>
        <dsp:cNvSpPr/>
      </dsp:nvSpPr>
      <dsp:spPr>
        <a:xfrm>
          <a:off x="3210687" y="1374099"/>
          <a:ext cx="2752531" cy="588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REST</a:t>
          </a:r>
          <a:br>
            <a:rPr lang="en-US" sz="2100" b="1" kern="1200" dirty="0"/>
          </a:br>
          <a:r>
            <a:rPr lang="en-US" sz="2100" b="1" kern="1200" dirty="0"/>
            <a:t>2000</a:t>
          </a:r>
          <a:endParaRPr lang="en-US" sz="2100" kern="1200" dirty="0"/>
        </a:p>
      </dsp:txBody>
      <dsp:txXfrm>
        <a:off x="3210687" y="1374099"/>
        <a:ext cx="1938402" cy="588996"/>
      </dsp:txXfrm>
    </dsp:sp>
    <dsp:sp modelId="{7416BE5C-3772-4221-A3E6-B74AB8718253}">
      <dsp:nvSpPr>
        <dsp:cNvPr id="0" name=""/>
        <dsp:cNvSpPr/>
      </dsp:nvSpPr>
      <dsp:spPr>
        <a:xfrm>
          <a:off x="5054883" y="1464778"/>
          <a:ext cx="642236" cy="642236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D3CDB-6A59-4728-86A8-282D0BA0030A}">
      <dsp:nvSpPr>
        <dsp:cNvPr id="0" name=""/>
        <dsp:cNvSpPr/>
      </dsp:nvSpPr>
      <dsp:spPr>
        <a:xfrm>
          <a:off x="6122329" y="4340"/>
          <a:ext cx="2752531" cy="13697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API-first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RPC protocol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Ease of modifying APIs</a:t>
          </a:r>
          <a:endParaRPr lang="en-US" sz="1800" kern="1200" dirty="0"/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kern="1200" dirty="0"/>
            <a:t>JSON or binary</a:t>
          </a:r>
        </a:p>
      </dsp:txBody>
      <dsp:txXfrm>
        <a:off x="6154424" y="36435"/>
        <a:ext cx="2688341" cy="1337663"/>
      </dsp:txXfrm>
    </dsp:sp>
    <dsp:sp modelId="{BD21CCF0-D05D-4384-B37B-7FF140EF14CB}">
      <dsp:nvSpPr>
        <dsp:cNvPr id="0" name=""/>
        <dsp:cNvSpPr/>
      </dsp:nvSpPr>
      <dsp:spPr>
        <a:xfrm>
          <a:off x="6122329" y="1374099"/>
          <a:ext cx="2752531" cy="588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Thrift</a:t>
          </a:r>
          <a:br>
            <a:rPr lang="en-US" sz="2100" b="1" kern="1200" dirty="0"/>
          </a:br>
          <a:r>
            <a:rPr lang="en-US" sz="2100" b="1" kern="1200" dirty="0"/>
            <a:t>2007</a:t>
          </a:r>
          <a:endParaRPr lang="en-US" sz="2100" kern="1200" dirty="0"/>
        </a:p>
      </dsp:txBody>
      <dsp:txXfrm>
        <a:off x="6122329" y="1374099"/>
        <a:ext cx="1938402" cy="588996"/>
      </dsp:txXfrm>
    </dsp:sp>
    <dsp:sp modelId="{C6C264C4-13A2-4F09-B6D7-1A7ABDF2A98A}">
      <dsp:nvSpPr>
        <dsp:cNvPr id="0" name=""/>
        <dsp:cNvSpPr/>
      </dsp:nvSpPr>
      <dsp:spPr>
        <a:xfrm>
          <a:off x="7925248" y="1467655"/>
          <a:ext cx="642236" cy="64223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38000" b="-38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30495-2EA1-421C-A9EA-ADDE6B446A07}">
      <dsp:nvSpPr>
        <dsp:cNvPr id="0" name=""/>
        <dsp:cNvSpPr/>
      </dsp:nvSpPr>
      <dsp:spPr>
        <a:xfrm>
          <a:off x="1754866" y="2427978"/>
          <a:ext cx="2752531" cy="13697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1" kern="1200" dirty="0"/>
            <a:t>Query Only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Flexible data structure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Client controls shape</a:t>
          </a:r>
          <a:endParaRPr lang="en-US" sz="1800" kern="1200" dirty="0"/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JSON</a:t>
          </a:r>
        </a:p>
      </dsp:txBody>
      <dsp:txXfrm>
        <a:off x="1786961" y="2460073"/>
        <a:ext cx="2688341" cy="1337663"/>
      </dsp:txXfrm>
    </dsp:sp>
    <dsp:sp modelId="{AF04CB44-9EFD-4351-90EC-5A24CF5978C9}">
      <dsp:nvSpPr>
        <dsp:cNvPr id="0" name=""/>
        <dsp:cNvSpPr/>
      </dsp:nvSpPr>
      <dsp:spPr>
        <a:xfrm>
          <a:off x="1754866" y="3797737"/>
          <a:ext cx="2752531" cy="588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GraphQL</a:t>
          </a:r>
          <a:br>
            <a:rPr lang="en-US" sz="2100" b="1" kern="1200" dirty="0"/>
          </a:br>
          <a:r>
            <a:rPr lang="en-US" sz="2100" b="1" kern="1200" dirty="0"/>
            <a:t>2015</a:t>
          </a:r>
          <a:endParaRPr lang="en-US" sz="2100" kern="1200" dirty="0"/>
        </a:p>
      </dsp:txBody>
      <dsp:txXfrm>
        <a:off x="1754866" y="3797737"/>
        <a:ext cx="1938402" cy="588996"/>
      </dsp:txXfrm>
    </dsp:sp>
    <dsp:sp modelId="{78A10F6A-6682-476E-948A-BB9F347ED579}">
      <dsp:nvSpPr>
        <dsp:cNvPr id="0" name=""/>
        <dsp:cNvSpPr/>
      </dsp:nvSpPr>
      <dsp:spPr>
        <a:xfrm>
          <a:off x="3557786" y="3891293"/>
          <a:ext cx="642236" cy="642236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2C223-2CAB-44BC-A196-336E9E987903}">
      <dsp:nvSpPr>
        <dsp:cNvPr id="0" name=""/>
        <dsp:cNvSpPr/>
      </dsp:nvSpPr>
      <dsp:spPr>
        <a:xfrm>
          <a:off x="4666508" y="2427978"/>
          <a:ext cx="2752531" cy="13697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API-first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Fast binary message format</a:t>
          </a:r>
          <a:endParaRPr lang="en-US" sz="1800" kern="1200" dirty="0"/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Protocol Buffers, JSON</a:t>
          </a:r>
          <a:endParaRPr lang="en-US" sz="1600" kern="1200" dirty="0"/>
        </a:p>
      </dsp:txBody>
      <dsp:txXfrm>
        <a:off x="4698603" y="2460073"/>
        <a:ext cx="2688341" cy="1337663"/>
      </dsp:txXfrm>
    </dsp:sp>
    <dsp:sp modelId="{6821E3D7-265E-473B-9C40-905921FD908A}">
      <dsp:nvSpPr>
        <dsp:cNvPr id="0" name=""/>
        <dsp:cNvSpPr/>
      </dsp:nvSpPr>
      <dsp:spPr>
        <a:xfrm>
          <a:off x="4666508" y="3797737"/>
          <a:ext cx="2752531" cy="588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gRPC</a:t>
          </a:r>
          <a:br>
            <a:rPr lang="en-US" sz="2100" b="1" kern="1200" dirty="0"/>
          </a:br>
          <a:r>
            <a:rPr lang="en-US" sz="2100" b="1" kern="1200" dirty="0"/>
            <a:t>2015</a:t>
          </a:r>
          <a:endParaRPr lang="en-US" sz="2100" kern="1200" dirty="0"/>
        </a:p>
      </dsp:txBody>
      <dsp:txXfrm>
        <a:off x="4666508" y="3797737"/>
        <a:ext cx="1938402" cy="588996"/>
      </dsp:txXfrm>
    </dsp:sp>
    <dsp:sp modelId="{2A2C28B2-0839-4D1A-946C-57D29A7FFA74}">
      <dsp:nvSpPr>
        <dsp:cNvPr id="0" name=""/>
        <dsp:cNvSpPr/>
      </dsp:nvSpPr>
      <dsp:spPr>
        <a:xfrm>
          <a:off x="6469427" y="3891293"/>
          <a:ext cx="642236" cy="64223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230#section-3.3" TargetMode="External"/><Relationship Id="rId3" Type="http://schemas.openxmlformats.org/officeDocument/2006/relationships/hyperlink" Target="https://tools.ietf.org/html/rfc7540#section-4.1" TargetMode="External"/><Relationship Id="rId7" Type="http://schemas.openxmlformats.org/officeDocument/2006/relationships/hyperlink" Target="https://tools.ietf.org/html/rfc7231#section-6.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ools.ietf.org/html/rfc7230#section-3.2" TargetMode="External"/><Relationship Id="rId5" Type="http://schemas.openxmlformats.org/officeDocument/2006/relationships/hyperlink" Target="https://tools.ietf.org/html/rfc7540#section-5" TargetMode="External"/><Relationship Id="rId4" Type="http://schemas.openxmlformats.org/officeDocument/2006/relationships/hyperlink" Target="https://tools.ietf.org/html/rfc7540#section-8.1" TargetMode="External"/><Relationship Id="rId9" Type="http://schemas.openxmlformats.org/officeDocument/2006/relationships/hyperlink" Target="https://tools.ietf.org/html/rfc7230#section-4.1.2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3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2000’s, Martin Fowler wrote the “First Law of Distributed Object Design”: “don’t distribute your objects”.  The point of which is that DCOM and CORBA were a bad idea: we can’t abstract or encapsulate the distinction between “remote” and “in-process” objects. Think of it as only sending structs across the wire: no objects with methods.</a:t>
            </a:r>
          </a:p>
          <a:p>
            <a:endParaRPr lang="en-US" dirty="0"/>
          </a:p>
          <a:p>
            <a:r>
              <a:rPr lang="en-US" dirty="0"/>
              <a:t>A lot of the principles are about reach: </a:t>
            </a:r>
          </a:p>
          <a:p>
            <a:pPr marL="171450" indent="-171450">
              <a:buFontTx/>
              <a:buChar char="-"/>
            </a:pPr>
            <a:r>
              <a:rPr lang="en-US" dirty="0"/>
              <a:t>cover every popular development platform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on CPU and memory-limited devices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be free and open source with licensing that won’t impede adoption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over the internet</a:t>
            </a:r>
          </a:p>
          <a:p>
            <a:pPr marL="171450" indent="-171450">
              <a:buFontTx/>
              <a:buChar char="-"/>
            </a:pPr>
            <a:r>
              <a:rPr lang="en-US" dirty="0"/>
              <a:t>be applicable to a broad class of use cases without sacrificing too much in performance vs. use-case specific solutions.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Another group of principles are about change: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layered approach that allows revising parts without breaking others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Payload agnostic with interchangeable message types, compression,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Be extensible and pluggable: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Compression, security, health-checking, load-balancing, monitoring, tracing, logging, introspection, etc.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Another group of principles are about types of communication: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Streaming and flow-control are the core use-cases, of course (it’s the main thing that RPC over HTTP/2 gives us)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it also supports blocking and non-blocking (async) processing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it supports timeouts (deadlines) and cancellation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 “</a:t>
            </a:r>
            <a:r>
              <a:rPr lang="en-US" dirty="0" err="1"/>
              <a:t>lameducking</a:t>
            </a:r>
            <a:r>
              <a:rPr lang="en-US" dirty="0"/>
              <a:t>” means gracefully shutting down (rejecting new requests while finishing in-flight processing)</a:t>
            </a:r>
          </a:p>
          <a:p>
            <a:pPr marL="171450" indent="-171450">
              <a:buFontTx/>
              <a:buChar char="-"/>
            </a:pPr>
            <a:r>
              <a:rPr lang="en-US" dirty="0"/>
              <a:t>Flow-control means servers can protect themselves from DOS by rejecting (some) requests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Common cross-cutting concerns like authentication and tracing </a:t>
            </a:r>
          </a:p>
          <a:p>
            <a:pPr marL="0" indent="0">
              <a:buFontTx/>
              <a:buNone/>
            </a:pPr>
            <a:r>
              <a:rPr lang="en-US" dirty="0"/>
              <a:t>require extra data that’s not part of the declared interface, </a:t>
            </a:r>
          </a:p>
          <a:p>
            <a:pPr marL="0" indent="0">
              <a:buFontTx/>
              <a:buNone/>
            </a:pPr>
            <a:r>
              <a:rPr lang="en-US" dirty="0"/>
              <a:t>and which must evolve separately than the API.</a:t>
            </a:r>
          </a:p>
          <a:p>
            <a:pPr marL="0" indent="0">
              <a:buFontTx/>
              <a:buNone/>
            </a:pPr>
            <a:r>
              <a:rPr lang="en-US" dirty="0"/>
              <a:t>Although we should restrict error results to a specified set of status codes,</a:t>
            </a:r>
          </a:p>
          <a:p>
            <a:pPr marL="0" indent="0">
              <a:buFontTx/>
              <a:buNone/>
            </a:pPr>
            <a:r>
              <a:rPr lang="en-US" dirty="0"/>
              <a:t>metadata can be used to provide more (domain-specific) information.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if we think back to how </a:t>
            </a:r>
            <a:r>
              <a:rPr lang="en-US" dirty="0" err="1"/>
              <a:t>OpenAPI</a:t>
            </a:r>
            <a:r>
              <a:rPr lang="en-US" dirty="0"/>
              <a:t> REST services work in ASP.NET …</a:t>
            </a:r>
          </a:p>
          <a:p>
            <a:r>
              <a:rPr lang="en-US" dirty="0"/>
              <a:t>The core difference here is that we _start_ by defining the API</a:t>
            </a:r>
          </a:p>
          <a:p>
            <a:r>
              <a:rPr lang="en-US" dirty="0"/>
              <a:t>Then we code-generate both the server and client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key difference from REST with RPC APIs is that there are no “resource” URLs.</a:t>
            </a:r>
          </a:p>
          <a:p>
            <a:r>
              <a:rPr lang="en-US" dirty="0"/>
              <a:t>Essentially, there’s just one URL endpoint: the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7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Ideal for point-to-point, real-time, streaming</a:t>
            </a:r>
          </a:p>
          <a:p>
            <a:r>
              <a:rPr lang="en-US" i="1" dirty="0"/>
              <a:t>Lightweight, efficient, high-performance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to the meat of the content, let’s make sure we all understand a few core concepts. We’ll call them … the terrors of the </a:t>
            </a:r>
            <a:r>
              <a:rPr lang="en-US" dirty="0" err="1"/>
              <a:t>fireswamp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HTTP/1.0 allowed only one request at a time on a given TCP connection.</a:t>
            </a:r>
          </a:p>
          <a:p>
            <a:r>
              <a:rPr lang="en-US" dirty="0"/>
              <a:t>HTTP/1.1 added request pipelining, but still suffers from head-of-line blocking because it has to process everything in order</a:t>
            </a:r>
          </a:p>
          <a:p>
            <a:r>
              <a:rPr lang="en-US" dirty="0"/>
              <a:t>Clients frequently create multiple connections to achieve concurrency and reduce latency.</a:t>
            </a:r>
          </a:p>
          <a:p>
            <a:endParaRPr lang="en-US" dirty="0"/>
          </a:p>
          <a:p>
            <a:r>
              <a:rPr lang="en-US" dirty="0"/>
              <a:t>HTTP/2 allows interleaving request and response messages on the same connection, and allows prioritization of streams, letting more important requests complete more quickly, removing the head-of-line blocking.</a:t>
            </a:r>
          </a:p>
          <a:p>
            <a:endParaRPr lang="en-US" dirty="0"/>
          </a:p>
          <a:p>
            <a:r>
              <a:rPr lang="en-US" dirty="0"/>
              <a:t>From the RFC:</a:t>
            </a:r>
          </a:p>
          <a:p>
            <a:pPr lvl="1"/>
            <a:r>
              <a:rPr lang="en-US" dirty="0"/>
              <a:t>The basic protocol unit in HTTP/2 is a frame (</a:t>
            </a:r>
            <a:r>
              <a:rPr lang="en-US" dirty="0">
                <a:hlinkClick r:id="rId3"/>
              </a:rPr>
              <a:t>Section 4.1</a:t>
            </a:r>
            <a:r>
              <a:rPr lang="en-US" dirty="0"/>
              <a:t>). Each frame type serves a different purpose. For example, HEADERS and DATA frames form the basis of HTTP requests and responses (</a:t>
            </a:r>
            <a:r>
              <a:rPr lang="en-US" dirty="0">
                <a:hlinkClick r:id="rId4"/>
              </a:rPr>
              <a:t>Section 8.1</a:t>
            </a:r>
            <a:r>
              <a:rPr lang="en-US" dirty="0"/>
              <a:t>); other frame types like SETTINGS, WINDOW_UPDATE, and PUSH_PROMISE are used in support of other HTTP/2 features.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Multiplexing of requests is achieved by having each HTTP request/ response exchange associated with its own stream (</a:t>
            </a:r>
            <a:r>
              <a:rPr lang="en-US" dirty="0">
                <a:hlinkClick r:id="rId5"/>
              </a:rPr>
              <a:t>Section 5</a:t>
            </a:r>
            <a:r>
              <a:rPr lang="en-US" dirty="0"/>
              <a:t>). Streams are largely independent of each other, so a blocked or stalled request or response does not prevent progress on other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See Section 8.1 in the RFC https://tools.ietf.org/html/rfc7540#section-8.1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An HTTP message (request or response) consists of: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for a response only, zero or more HEADERS frames (each followed by zero or more CONTINUATION frames) containing the message headers of informational (1xx) HTTP responses (see </a:t>
            </a:r>
            <a:r>
              <a:rPr lang="en-US" dirty="0">
                <a:hlinkClick r:id="rId6"/>
              </a:rPr>
              <a:t>[RFC7230], Section 3.2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[RFC7231], Section 6.2</a:t>
            </a:r>
            <a:r>
              <a:rPr lang="en-US" dirty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one HEADERS frame (followed by zero or more CONTINUATION frames) containing the message headers (see </a:t>
            </a:r>
            <a:r>
              <a:rPr lang="en-US" dirty="0">
                <a:hlinkClick r:id="rId6"/>
              </a:rPr>
              <a:t>[RFC7230], Section 3.2</a:t>
            </a:r>
            <a:r>
              <a:rPr lang="en-US" dirty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zero or more DATA frames containing the payload body (see </a:t>
            </a:r>
            <a:r>
              <a:rPr lang="en-US" dirty="0">
                <a:hlinkClick r:id="rId8"/>
              </a:rPr>
              <a:t>[RFC7230], Section 3.3</a:t>
            </a:r>
            <a:r>
              <a:rPr lang="en-US" dirty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optionally, one HEADERS frame, followed by zero or more CONTINUATION frames containing the trailer-part, if present (see </a:t>
            </a:r>
            <a:r>
              <a:rPr lang="en-US" dirty="0">
                <a:hlinkClick r:id="rId9"/>
              </a:rPr>
              <a:t>[RFC7230], Section 4.1.2</a:t>
            </a:r>
            <a:r>
              <a:rPr lang="en-US" dirty="0"/>
              <a:t>).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that’s: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length of the frame (in octets)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type of the frame (as an 8-bit identifier)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8 </a:t>
            </a:r>
            <a:r>
              <a:rPr lang="en-US" dirty="0" err="1"/>
              <a:t>boolean</a:t>
            </a:r>
            <a:r>
              <a:rPr lang="en-US" dirty="0"/>
              <a:t> flags (specific to the frame type)</a:t>
            </a:r>
          </a:p>
          <a:p>
            <a:pPr marL="171450" indent="-171450">
              <a:buFontTx/>
              <a:buChar char="-"/>
            </a:pPr>
            <a:r>
              <a:rPr lang="en-US" dirty="0"/>
              <a:t>A reserved bit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31 bit increasing integer stream id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with odd numbers for client-initiated streams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even for server-initiated streams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0 for connection control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NOTE: A stream id of “1” is always used for HTTP/1.1 requests that have been upgraded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 payload (however many bytes specified in the length)</a:t>
            </a: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of things I want to emphasize here:</a:t>
            </a:r>
          </a:p>
          <a:p>
            <a:endParaRPr lang="en-US" dirty="0"/>
          </a:p>
          <a:p>
            <a:r>
              <a:rPr lang="en-US" dirty="0"/>
              <a:t>“REST” isn’t actually backed by anyone. There’s no “standard” to speak of.</a:t>
            </a:r>
          </a:p>
          <a:p>
            <a:r>
              <a:rPr lang="en-US" dirty="0"/>
              <a:t>The new “</a:t>
            </a:r>
            <a:r>
              <a:rPr lang="en-US" dirty="0" err="1"/>
              <a:t>OpenAPI</a:t>
            </a:r>
            <a:r>
              <a:rPr lang="en-US" dirty="0"/>
              <a:t>” standard is a belated attempt to respond to the new wave of RPC protocols with code-generators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6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There’s no need to handle networking </a:t>
            </a:r>
          </a:p>
          <a:p>
            <a:pPr lvl="0"/>
            <a:r>
              <a:rPr lang="en-US" dirty="0"/>
              <a:t>No need to handle async</a:t>
            </a:r>
          </a:p>
          <a:p>
            <a:pPr lvl="0"/>
            <a:r>
              <a:rPr lang="en-US" dirty="0"/>
              <a:t>No need to match up requests with responses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client just calls a stub (locally) which packs the parameters (marshals) into a message and sends it to the server</a:t>
            </a:r>
          </a:p>
          <a:p>
            <a:pPr lvl="0"/>
            <a:r>
              <a:rPr lang="en-US" dirty="0"/>
              <a:t>The server stub receives the message and unpacks it and calls the server.</a:t>
            </a:r>
          </a:p>
          <a:p>
            <a:pPr lvl="0"/>
            <a:r>
              <a:rPr lang="en-US" dirty="0"/>
              <a:t>The server is called (locally) by a stub which unpacks the parameters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stubs handle matching request to response, etc.</a:t>
            </a:r>
          </a:p>
          <a:p>
            <a:pPr lvl="0"/>
            <a:endParaRPr lang="en-US" dirty="0"/>
          </a:p>
          <a:p>
            <a:pPr lvl="0"/>
            <a:br>
              <a:rPr lang="en-US" dirty="0"/>
            </a:br>
            <a:r>
              <a:rPr lang="en-US" dirty="0"/>
              <a:t>P.S. this quote is because Inigo asked him if he had six fingers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strengths of </a:t>
            </a:r>
            <a:r>
              <a:rPr lang="en-US" dirty="0" err="1"/>
              <a:t>gRPC</a:t>
            </a:r>
            <a:r>
              <a:rPr lang="en-US" dirty="0"/>
              <a:t> are around: performance (</a:t>
            </a:r>
            <a:r>
              <a:rPr lang="en-US" dirty="0" err="1"/>
              <a:t>protobuf</a:t>
            </a:r>
            <a:r>
              <a:rPr lang="en-US" dirty="0"/>
              <a:t>), code generation, strict specs, long-lived streams, bi-directional streaming streams, deadlines, etc.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big weakness is the lack of support for web browsers as clients, and the unreadability of its network traffic (binary rather than text, and requires TLS).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also lacks any concept of “broadcasting” to connected clients (doesn’t replace </a:t>
            </a:r>
            <a:r>
              <a:rPr lang="en-US" dirty="0" err="1"/>
              <a:t>SignalR</a:t>
            </a:r>
            <a:r>
              <a:rPr lang="en-US" dirty="0"/>
              <a:t>). it’s mostly being used for server-to-server and “rich” mobile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1825625"/>
            <a:ext cx="734377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1575" y="365125"/>
            <a:ext cx="52578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44" y="1709738"/>
            <a:ext cx="7579343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244" y="4589464"/>
            <a:ext cx="757934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275" y="1825625"/>
            <a:ext cx="356616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994" y="1825625"/>
            <a:ext cx="356616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5" y="274638"/>
            <a:ext cx="67675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5" y="1489075"/>
            <a:ext cx="356616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1575" y="2193926"/>
            <a:ext cx="356616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190" y="1489075"/>
            <a:ext cx="356616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9190" y="2193926"/>
            <a:ext cx="356616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79" y="987426"/>
            <a:ext cx="42573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3075" y="365126"/>
            <a:ext cx="6772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5" y="1825625"/>
            <a:ext cx="7343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1575" y="6356351"/>
            <a:ext cx="191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1098" userDrawn="1">
          <p15:clr>
            <a:srgbClr val="F26B43"/>
          </p15:clr>
        </p15:guide>
        <p15:guide id="3" pos="5364" userDrawn="1">
          <p15:clr>
            <a:srgbClr val="F26B43"/>
          </p15:clr>
        </p15:guide>
        <p15:guide id="4" pos="73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40#section-4.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grpc/compari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grpc/compari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pc/grpc/blob/master/doc/PROTOCOL-HTTP2.m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/blob/master/doc/PROTOCOL-WEB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s.spec.whatwg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blog/principl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grpc/client" TargetMode="External"/><Relationship Id="rId3" Type="http://schemas.openxmlformats.org/officeDocument/2006/relationships/hyperlink" Target="https://docs.microsoft.com/en-us/aspnet/core/grpc/basics" TargetMode="External"/><Relationship Id="rId7" Type="http://schemas.openxmlformats.org/officeDocument/2006/relationships/hyperlink" Target="https://github.com/aspnet/AspLabs/blob/master/src/GrpcHttpApi/README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pc-ecosystem/grpc-gateway" TargetMode="External"/><Relationship Id="rId5" Type="http://schemas.openxmlformats.org/officeDocument/2006/relationships/hyperlink" Target="https://docs.microsoft.com/en-us/aspnet/core/grpc/browser" TargetMode="External"/><Relationship Id="rId4" Type="http://schemas.openxmlformats.org/officeDocument/2006/relationships/hyperlink" Target="https://docs.microsoft.com/en-us/aspnet/core/grpc/aspnetco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/blob/master/doc/command_line_tool.m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tr0731/evans" TargetMode="External"/><Relationship Id="rId5" Type="http://schemas.openxmlformats.org/officeDocument/2006/relationships/hyperlink" Target="https://github.com/fullstorydev/grpcurl" TargetMode="External"/><Relationship Id="rId4" Type="http://schemas.openxmlformats.org/officeDocument/2006/relationships/hyperlink" Target="https://github.com/njpatel/grpc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-swagger/grpc-swagger" TargetMode="External"/><Relationship Id="rId7" Type="http://schemas.openxmlformats.org/officeDocument/2006/relationships/hyperlink" Target="https://github.com/uw-labs/bloomrpc" TargetMode="External"/><Relationship Id="rId2" Type="http://schemas.openxmlformats.org/officeDocument/2006/relationships/hyperlink" Target="https://github.com/gusaul/grpco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uninrpc.dev/" TargetMode="External"/><Relationship Id="rId5" Type="http://schemas.openxmlformats.org/officeDocument/2006/relationships/hyperlink" Target="https://github.com/gogo/letmegrpc" TargetMode="External"/><Relationship Id="rId4" Type="http://schemas.openxmlformats.org/officeDocument/2006/relationships/hyperlink" Target="https://github.com/fullstorydev/grpc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pis-and-digital-transformation/openapi-and-grpc-side-by-side-b6afb08f75ed" TargetMode="External"/><Relationship Id="rId13" Type="http://schemas.openxmlformats.org/officeDocument/2006/relationships/hyperlink" Target="https://github.com/grpc/grpc/blob/master/doc/PROTOCOL-HTTP2.md" TargetMode="External"/><Relationship Id="rId18" Type="http://schemas.openxmlformats.org/officeDocument/2006/relationships/hyperlink" Target="https://github.com/whatwg/streams" TargetMode="External"/><Relationship Id="rId26" Type="http://schemas.openxmlformats.org/officeDocument/2006/relationships/hyperlink" Target="https://github.com/dotnet/AspNetCore/issues/9020" TargetMode="External"/><Relationship Id="rId3" Type="http://schemas.openxmlformats.org/officeDocument/2006/relationships/hyperlink" Target="https://martinfowler.com/articles/distributed-objects-microservices.html" TargetMode="External"/><Relationship Id="rId21" Type="http://schemas.openxmlformats.org/officeDocument/2006/relationships/hyperlink" Target="https://docs.microsoft.com/en-us/aspnet/core/tutorials/grpc/grpc-start?view=aspnetcore-3.1&amp;tabs=visual-studio" TargetMode="External"/><Relationship Id="rId7" Type="http://schemas.openxmlformats.org/officeDocument/2006/relationships/hyperlink" Target="https://graphql.org/learn/" TargetMode="External"/><Relationship Id="rId12" Type="http://schemas.openxmlformats.org/officeDocument/2006/relationships/hyperlink" Target="https://github.com/grpc/grpc/tree/master" TargetMode="External"/><Relationship Id="rId17" Type="http://schemas.openxmlformats.org/officeDocument/2006/relationships/hyperlink" Target="https://github.com/grpc/grpc-web/blob/master/BROWSER-FEATURES.md" TargetMode="External"/><Relationship Id="rId25" Type="http://schemas.openxmlformats.org/officeDocument/2006/relationships/hyperlink" Target="https://docs.microsoft.com/en-us/aspnet/core/grpc/comparison?view=aspnetcore-3.1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tools.ietf.org/html/rfc7230#section-3.2" TargetMode="External"/><Relationship Id="rId20" Type="http://schemas.openxmlformats.org/officeDocument/2006/relationships/hyperlink" Target="https://docs.microsoft.com/en-us/aspnet/core/grpc/versioning?view=aspnetcore-3.1" TargetMode="External"/><Relationship Id="rId29" Type="http://schemas.openxmlformats.org/officeDocument/2006/relationships/hyperlink" Target="https://docs.microsoft.com/en-us/aspnet/core/grpc/brows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hrift.apache.org/developers" TargetMode="External"/><Relationship Id="rId11" Type="http://schemas.openxmlformats.org/officeDocument/2006/relationships/hyperlink" Target="https://grpc.io/blog/principles/" TargetMode="External"/><Relationship Id="rId24" Type="http://schemas.openxmlformats.org/officeDocument/2006/relationships/hyperlink" Target="https://docs.microsoft.com/en-us/aspnet/core/grpc/configuration?view=aspnetcore-3.1" TargetMode="External"/><Relationship Id="rId32" Type="http://schemas.openxmlformats.org/officeDocument/2006/relationships/hyperlink" Target="https://www.moviequotedb.com/movies/princess-bride-the.html" TargetMode="External"/><Relationship Id="rId5" Type="http://schemas.openxmlformats.org/officeDocument/2006/relationships/hyperlink" Target="https://www.mertech.com/blog/know-your-api-protocols" TargetMode="External"/><Relationship Id="rId15" Type="http://schemas.openxmlformats.org/officeDocument/2006/relationships/hyperlink" Target="https://github.com/grpc/grpc/blob/master/doc/PROTOCOL-WEB.md" TargetMode="External"/><Relationship Id="rId23" Type="http://schemas.openxmlformats.org/officeDocument/2006/relationships/hyperlink" Target="https://docs.microsoft.com/en-us/aspnet/core/grpc/troubleshoot?view=aspnetcore-3.1#call-insecure-grpc-services-with-net-core-client" TargetMode="External"/><Relationship Id="rId28" Type="http://schemas.openxmlformats.org/officeDocument/2006/relationships/hyperlink" Target="https://github.com/aspnet/AspLabs/blob/master/src/GrpcHttpApi/README.md" TargetMode="External"/><Relationship Id="rId10" Type="http://schemas.openxmlformats.org/officeDocument/2006/relationships/hyperlink" Target="https://grpc.io/about/" TargetMode="External"/><Relationship Id="rId19" Type="http://schemas.openxmlformats.org/officeDocument/2006/relationships/hyperlink" Target="https://docs.microsoft.com/en-us/aspnet/core/grpc/aspnetcore?view=aspnetcore-3.1&amp;tabs=visual-studio#grpc-not-supported-on-azure-app-service" TargetMode="External"/><Relationship Id="rId31" Type="http://schemas.openxmlformats.org/officeDocument/2006/relationships/hyperlink" Target="https://blog.stevensanderson.com/2020/01/15/2020-01-15-grpc-web-in-blazor-webassembly/" TargetMode="External"/><Relationship Id="rId4" Type="http://schemas.openxmlformats.org/officeDocument/2006/relationships/hyperlink" Target="https://cloud.google.com/apis/design/resources" TargetMode="External"/><Relationship Id="rId9" Type="http://schemas.openxmlformats.org/officeDocument/2006/relationships/hyperlink" Target="https://devblogs.microsoft.com/aspnet/grpc-vs-http-apis/" TargetMode="External"/><Relationship Id="rId14" Type="http://schemas.openxmlformats.org/officeDocument/2006/relationships/hyperlink" Target="https://tools.ietf.org/html/rfc7540#section-8.1" TargetMode="External"/><Relationship Id="rId22" Type="http://schemas.openxmlformats.org/officeDocument/2006/relationships/hyperlink" Target="https://docs.microsoft.com/en-us/aspnet/core/grpc/client?view=aspnetcore-3.1" TargetMode="External"/><Relationship Id="rId27" Type="http://schemas.openxmlformats.org/officeDocument/2006/relationships/hyperlink" Target="https://www.envoyproxy.io/docs/envoy/v1.5.0/api-v2/filter/http/transcoder.proto" TargetMode="External"/><Relationship Id="rId30" Type="http://schemas.openxmlformats.org/officeDocument/2006/relationships/hyperlink" Target="https://devblogs.microsoft.com/aspnet/grpc-web-experimen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4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29FD-1867-476B-A4FC-37F503E5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1617-CDC8-41FB-87C3-DEA58B613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6012-3318-43D0-AB03-F7928B2E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90689"/>
            <a:ext cx="8178799" cy="42102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  <a:hlinkClick r:id="rId3"/>
              </a:rPr>
              <a:t>4.1</a:t>
            </a:r>
            <a:r>
              <a:rPr lang="en-US" sz="1600" dirty="0">
                <a:latin typeface="CaskaydiaCove Nerd Font Mono" panose="020B0509020204030204" pitchFamily="49" charset="0"/>
              </a:rPr>
              <a:t>.  Frame Format</a:t>
            </a:r>
          </a:p>
          <a:p>
            <a:pPr marL="0" indent="0">
              <a:buNone/>
            </a:pPr>
            <a:endParaRPr lang="en-US" sz="1600" dirty="0">
              <a:latin typeface="CaskaydiaCove Nerd Font Mono" panose="020B05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All frames begin with a fixed 9-octet header followed by a variable-length payload.</a:t>
            </a:r>
          </a:p>
          <a:p>
            <a:pPr marL="0" indent="0">
              <a:buNone/>
            </a:pPr>
            <a:endParaRPr lang="en-US" sz="1600" dirty="0">
              <a:latin typeface="CaskaydiaCove Nerd Font Mono" panose="020B05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+-----------------------------------------------+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|                 Length (24)                   |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+---------------+---------------+---------------+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|   Type (8)    |   Flags (8)   |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+-+-------------+---------------+-------------------------------+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|R|                 Stream Identifier (31)                      |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+=+=============================================================+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|                   Frame Payload (0...)                      ...</a:t>
            </a:r>
          </a:p>
          <a:p>
            <a:pPr marL="0" indent="0">
              <a:buNone/>
            </a:pPr>
            <a:r>
              <a:rPr lang="en-US" sz="1600" dirty="0">
                <a:latin typeface="CaskaydiaCove Nerd Font Mono" panose="020B0509020204030204" pitchFamily="49" charset="0"/>
              </a:rPr>
              <a:t>    +---------------------------------------------------------------+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465B709-9043-4308-B172-8393A633A3DE}"/>
              </a:ext>
            </a:extLst>
          </p:cNvPr>
          <p:cNvSpPr txBox="1">
            <a:spLocks/>
          </p:cNvSpPr>
          <p:nvPr/>
        </p:nvSpPr>
        <p:spPr>
          <a:xfrm>
            <a:off x="0" y="6139855"/>
            <a:ext cx="9144000" cy="71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Westley</a:t>
            </a:r>
            <a:r>
              <a:rPr lang="en-US" sz="3600" dirty="0">
                <a:latin typeface="Gloucester MT Extra Condensed" panose="02030808020601010101" pitchFamily="18" charset="0"/>
              </a:rPr>
              <a:t>: There's a popping sound preceding each; we can avoid that.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4DCB43-0B46-41CA-BF63-02C640CD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5" y="365126"/>
            <a:ext cx="6772275" cy="1325563"/>
          </a:xfrm>
        </p:spPr>
        <p:txBody>
          <a:bodyPr/>
          <a:lstStyle/>
          <a:p>
            <a:r>
              <a:rPr lang="en-US" dirty="0"/>
              <a:t>Background: HTTP/2</a:t>
            </a:r>
          </a:p>
        </p:txBody>
      </p:sp>
    </p:spTree>
    <p:extLst>
      <p:ext uri="{BB962C8B-B14F-4D97-AF65-F5344CB8AC3E}">
        <p14:creationId xmlns:p14="http://schemas.microsoft.com/office/powerpoint/2010/main" val="24382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1575" y="365127"/>
            <a:ext cx="7343775" cy="990598"/>
          </a:xfrm>
        </p:spPr>
        <p:txBody>
          <a:bodyPr anchor="t">
            <a:normAutofit/>
          </a:bodyPr>
          <a:lstStyle/>
          <a:p>
            <a:r>
              <a:rPr lang="en-US" sz="4900" dirty="0"/>
              <a:t>Background: protocols …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ED6A-F58E-4E03-B749-67C84B99A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899746"/>
            <a:ext cx="9144000" cy="9905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Westley: </a:t>
            </a:r>
            <a:r>
              <a:rPr lang="en-US" sz="3600" dirty="0">
                <a:latin typeface="Gloucester MT Extra Condensed" panose="02030808020601010101" pitchFamily="18" charset="0"/>
              </a:rPr>
              <a:t>Two, the lightning sand. You were clever enough to discover what that looks like, so in the future we can avoid that too!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AC5E3C-2E2C-4017-BDA3-9C449BEA1A68}"/>
              </a:ext>
            </a:extLst>
          </p:cNvPr>
          <p:cNvSpPr txBox="1">
            <a:spLocks/>
          </p:cNvSpPr>
          <p:nvPr/>
        </p:nvSpPr>
        <p:spPr>
          <a:xfrm>
            <a:off x="1178642" y="1355724"/>
            <a:ext cx="7336707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3379110-B4D1-4177-8DAB-C8CDD0271A41}"/>
              </a:ext>
            </a:extLst>
          </p:cNvPr>
          <p:cNvSpPr txBox="1">
            <a:spLocks/>
          </p:cNvSpPr>
          <p:nvPr/>
        </p:nvSpPr>
        <p:spPr>
          <a:xfrm>
            <a:off x="4639171" y="1253330"/>
            <a:ext cx="4440611" cy="14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b="1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5CEB8E9-CE08-499B-A3A7-D384CFBC1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762095"/>
              </p:ext>
            </p:extLst>
          </p:nvPr>
        </p:nvGraphicFramePr>
        <p:xfrm>
          <a:off x="-29907" y="1253331"/>
          <a:ext cx="9173907" cy="453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147B-E1D0-4F6D-8426-F54A10E4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365126"/>
            <a:ext cx="73437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Background: 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32D1-40BE-4B8B-B144-6BC7ED2C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Procedure Calls</a:t>
            </a:r>
          </a:p>
          <a:p>
            <a:r>
              <a:rPr lang="en-US" dirty="0"/>
              <a:t>Inter-process request &amp; response</a:t>
            </a:r>
          </a:p>
          <a:p>
            <a:r>
              <a:rPr lang="en-US" dirty="0"/>
              <a:t>Remote calls, coded as native calls</a:t>
            </a:r>
          </a:p>
          <a:p>
            <a:pPr lvl="1"/>
            <a:r>
              <a:rPr lang="en-US" dirty="0"/>
              <a:t>Client calls a stub (locally) </a:t>
            </a:r>
          </a:p>
          <a:p>
            <a:pPr lvl="1"/>
            <a:r>
              <a:rPr lang="en-US" dirty="0"/>
              <a:t>Server is called (locally) by a stub</a:t>
            </a:r>
          </a:p>
          <a:p>
            <a:r>
              <a:rPr lang="en-US" dirty="0"/>
              <a:t>Interface Description Language (IDL)</a:t>
            </a:r>
          </a:p>
          <a:p>
            <a:pPr lvl="1"/>
            <a:r>
              <a:rPr lang="en-US" dirty="0"/>
              <a:t>API are defined first, versioned separately</a:t>
            </a:r>
          </a:p>
          <a:p>
            <a:pPr lvl="1"/>
            <a:r>
              <a:rPr lang="en-US" dirty="0"/>
              <a:t>Code-generators in multiple languages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B9DD5-EA53-4A9C-BE71-974875465971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</a:pPr>
            <a:r>
              <a:rPr lang="en-US" sz="3600" b="1" dirty="0">
                <a:latin typeface="Gloucester MT Extra Condensed" panose="02030808020601010101" pitchFamily="18" charset="0"/>
              </a:rPr>
              <a:t>Westley: </a:t>
            </a:r>
            <a:r>
              <a:rPr lang="en-US" sz="3600" dirty="0">
                <a:latin typeface="Gloucester MT Extra Condensed" panose="02030808020601010101" pitchFamily="18" charset="0"/>
              </a:rPr>
              <a:t>Rodents Of Unusual Size? I don't think they exist. </a:t>
            </a:r>
          </a:p>
        </p:txBody>
      </p:sp>
    </p:spTree>
    <p:extLst>
      <p:ext uri="{BB962C8B-B14F-4D97-AF65-F5344CB8AC3E}">
        <p14:creationId xmlns:p14="http://schemas.microsoft.com/office/powerpoint/2010/main" val="354650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1ABA-7CA7-4618-9BFA-FD5CE8CB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Compare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1157-53F2-4B9D-AF9C-A53F757F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i="1" dirty="0"/>
              <a:t>requires </a:t>
            </a:r>
            <a:r>
              <a:rPr lang="en-US" dirty="0"/>
              <a:t>a .proto contracts</a:t>
            </a:r>
          </a:p>
          <a:p>
            <a:pPr lvl="1"/>
            <a:r>
              <a:rPr lang="en-US" dirty="0" err="1"/>
              <a:t>OpenAPI</a:t>
            </a:r>
            <a:r>
              <a:rPr lang="en-US" dirty="0"/>
              <a:t> can give you contracts for REST</a:t>
            </a:r>
          </a:p>
          <a:p>
            <a:r>
              <a:rPr lang="en-US" dirty="0"/>
              <a:t>It has a strict prescriptive spec</a:t>
            </a:r>
          </a:p>
          <a:p>
            <a:pPr lvl="1"/>
            <a:r>
              <a:rPr lang="en-US" dirty="0"/>
              <a:t>REST has … HTTP</a:t>
            </a:r>
          </a:p>
          <a:p>
            <a:r>
              <a:rPr lang="en-US" dirty="0"/>
              <a:t>It has all the HTTP/2 features</a:t>
            </a:r>
          </a:p>
          <a:p>
            <a:r>
              <a:rPr lang="en-US" dirty="0" err="1"/>
              <a:t>Protobuf</a:t>
            </a:r>
            <a:r>
              <a:rPr lang="en-US" dirty="0"/>
              <a:t> is small and faster than JSON</a:t>
            </a:r>
          </a:p>
          <a:p>
            <a:r>
              <a:rPr lang="en-US" dirty="0"/>
              <a:t>… but the real problem is …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B4FD93-5490-44D6-A88A-34939F1BECFF}"/>
              </a:ext>
            </a:extLst>
          </p:cNvPr>
          <p:cNvSpPr txBox="1">
            <a:spLocks/>
          </p:cNvSpPr>
          <p:nvPr/>
        </p:nvSpPr>
        <p:spPr>
          <a:xfrm>
            <a:off x="0" y="5968999"/>
            <a:ext cx="9144000" cy="889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Man in Black</a:t>
            </a:r>
            <a:r>
              <a:rPr lang="en-US" sz="3600" dirty="0">
                <a:latin typeface="Gloucester MT Extra Condensed" panose="02030808020601010101" pitchFamily="18" charset="0"/>
              </a:rPr>
              <a:t>: Now, where is the poison? The battle of wits has begun.</a:t>
            </a:r>
          </a:p>
        </p:txBody>
      </p:sp>
    </p:spTree>
    <p:extLst>
      <p:ext uri="{BB962C8B-B14F-4D97-AF65-F5344CB8AC3E}">
        <p14:creationId xmlns:p14="http://schemas.microsoft.com/office/powerpoint/2010/main" val="31641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F74-5E4A-4960-B9F0-1D445BF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Compare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6CC3-780B-46B0-B4A2-72B8F23A361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PROTOCOL-HTTP2</a:t>
            </a:r>
            <a:r>
              <a:rPr lang="en-US" dirty="0"/>
              <a:t> </a:t>
            </a:r>
          </a:p>
          <a:p>
            <a:r>
              <a:rPr lang="en-US" dirty="0"/>
              <a:t>Requires custom binary HTTP/2 frames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is not, and will never be,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exposed by browsers to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/>
              <a:t>Requires trailers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supported by Windows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Http.Sys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yet</a:t>
            </a:r>
            <a:endParaRPr lang="en-US" dirty="0"/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be supported by IIS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 by Azure App Service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E6682A-1BCE-4ECC-846D-80A01AEE0CF2}"/>
              </a:ext>
            </a:extLst>
          </p:cNvPr>
          <p:cNvSpPr txBox="1">
            <a:spLocks/>
          </p:cNvSpPr>
          <p:nvPr/>
        </p:nvSpPr>
        <p:spPr>
          <a:xfrm>
            <a:off x="0" y="5892801"/>
            <a:ext cx="9144000" cy="965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Count Rugen</a:t>
            </a:r>
            <a:r>
              <a:rPr lang="en-US" sz="3600" dirty="0">
                <a:latin typeface="Gloucester MT Extra Condensed" panose="02030808020601010101" pitchFamily="18" charset="0"/>
              </a:rPr>
              <a:t>: Have you been chasing me your whole life only to fail now? I think that's the </a:t>
            </a:r>
            <a:r>
              <a:rPr lang="en-US" sz="3600" i="1" dirty="0">
                <a:latin typeface="Gloucester MT Extra Condensed" panose="02030808020601010101" pitchFamily="18" charset="0"/>
              </a:rPr>
              <a:t>worst</a:t>
            </a:r>
            <a:r>
              <a:rPr lang="en-US" sz="3600" dirty="0">
                <a:latin typeface="Gloucester MT Extra Condensed" panose="02030808020601010101" pitchFamily="18" charset="0"/>
              </a:rPr>
              <a:t> thing I ever heard. How marvelous.</a:t>
            </a:r>
          </a:p>
        </p:txBody>
      </p:sp>
    </p:spTree>
    <p:extLst>
      <p:ext uri="{BB962C8B-B14F-4D97-AF65-F5344CB8AC3E}">
        <p14:creationId xmlns:p14="http://schemas.microsoft.com/office/powerpoint/2010/main" val="32949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3AF6-794F-401D-AA24-BEC37FC0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Someday 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EC85-E906-4053-AA43-F7615E68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HTTP/1.1 </a:t>
            </a:r>
            <a:r>
              <a:rPr lang="en-US" dirty="0">
                <a:hlinkClick r:id="rId3"/>
              </a:rPr>
              <a:t>PROTOCOL-WEB</a:t>
            </a:r>
            <a:endParaRPr lang="en-US" dirty="0"/>
          </a:p>
          <a:p>
            <a:pPr lvl="1"/>
            <a:r>
              <a:rPr lang="en-US" dirty="0" err="1"/>
              <a:t>gRPC</a:t>
            </a:r>
            <a:r>
              <a:rPr lang="en-US" dirty="0"/>
              <a:t>-Web is a </a:t>
            </a:r>
            <a:r>
              <a:rPr lang="en-US" dirty="0" err="1"/>
              <a:t>javascript</a:t>
            </a:r>
            <a:r>
              <a:rPr lang="en-US" dirty="0"/>
              <a:t> client library</a:t>
            </a:r>
          </a:p>
          <a:p>
            <a:r>
              <a:rPr lang="en-US" dirty="0"/>
              <a:t>There will be a </a:t>
            </a:r>
            <a:r>
              <a:rPr lang="en-US" dirty="0" err="1"/>
              <a:t>whatwg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streams</a:t>
            </a:r>
            <a:r>
              <a:rPr lang="en-US" dirty="0"/>
              <a:t> API</a:t>
            </a:r>
          </a:p>
          <a:p>
            <a:r>
              <a:rPr lang="en-US" dirty="0"/>
              <a:t>There is also HTTP mapping </a:t>
            </a:r>
          </a:p>
          <a:p>
            <a:pPr lvl="1"/>
            <a:r>
              <a:rPr lang="en-US" dirty="0"/>
              <a:t>For generating REST wrappers</a:t>
            </a:r>
          </a:p>
          <a:p>
            <a:pPr lvl="1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82D5D77-463F-42C5-9779-46C9B4BFB741}"/>
              </a:ext>
            </a:extLst>
          </p:cNvPr>
          <p:cNvSpPr txBox="1">
            <a:spLocks/>
          </p:cNvSpPr>
          <p:nvPr/>
        </p:nvSpPr>
        <p:spPr>
          <a:xfrm>
            <a:off x="0" y="5892801"/>
            <a:ext cx="9144000" cy="965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latin typeface="Gloucester MT Extra Condensed" panose="02030808020601010101" pitchFamily="18" charset="0"/>
              </a:rPr>
              <a:t>Vizzini</a:t>
            </a:r>
            <a:r>
              <a:rPr lang="en-US" sz="3600" dirty="0">
                <a:latin typeface="Gloucester MT Extra Condensed" panose="02030808020601010101" pitchFamily="18" charset="0"/>
              </a:rPr>
              <a:t>: You only </a:t>
            </a:r>
            <a:r>
              <a:rPr lang="en-US" sz="3600" i="1" dirty="0">
                <a:latin typeface="Gloucester MT Extra Condensed" panose="02030808020601010101" pitchFamily="18" charset="0"/>
              </a:rPr>
              <a:t>think</a:t>
            </a:r>
            <a:r>
              <a:rPr lang="en-US" sz="3600" dirty="0">
                <a:latin typeface="Gloucester MT Extra Condensed" panose="02030808020601010101" pitchFamily="18" charset="0"/>
              </a:rPr>
              <a:t> I guessed wrong! That's what's so funny! I switched glasses when your back was turned!</a:t>
            </a:r>
          </a:p>
        </p:txBody>
      </p:sp>
    </p:spTree>
    <p:extLst>
      <p:ext uri="{BB962C8B-B14F-4D97-AF65-F5344CB8AC3E}">
        <p14:creationId xmlns:p14="http://schemas.microsoft.com/office/powerpoint/2010/main" val="158263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4291-F524-401C-8573-1ED2CA1C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Principles of </a:t>
            </a:r>
            <a:r>
              <a:rPr lang="en-US" dirty="0" err="1">
                <a:hlinkClick r:id="rId3"/>
              </a:rPr>
              <a:t>gRPC</a:t>
            </a:r>
            <a:br>
              <a:rPr lang="en-US" sz="2800" dirty="0"/>
            </a:br>
            <a:r>
              <a:rPr lang="en-US" sz="2800" dirty="0"/>
              <a:t>as in Google Stubby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BE93-70CA-4D25-9877-C61E7B8D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Exchange </a:t>
            </a:r>
            <a:r>
              <a:rPr lang="en-US" b="1" dirty="0"/>
              <a:t>messages</a:t>
            </a:r>
            <a:r>
              <a:rPr lang="en-US" dirty="0"/>
              <a:t>, not objects, references</a:t>
            </a:r>
          </a:p>
          <a:p>
            <a:r>
              <a:rPr lang="en-US" dirty="0"/>
              <a:t>Be Open, Free, Interoperable, Performant</a:t>
            </a:r>
          </a:p>
          <a:p>
            <a:r>
              <a:rPr lang="en-US" dirty="0"/>
              <a:t>Flow-Control: Streaming, Blocking, Timeout, </a:t>
            </a:r>
          </a:p>
          <a:p>
            <a:r>
              <a:rPr lang="en-US" dirty="0"/>
              <a:t>Changeable: Layered, </a:t>
            </a:r>
            <a:r>
              <a:rPr lang="en-US" dirty="0" err="1"/>
              <a:t>Versionable</a:t>
            </a:r>
            <a:r>
              <a:rPr lang="en-US" dirty="0"/>
              <a:t>, Extensible</a:t>
            </a:r>
          </a:p>
          <a:p>
            <a:r>
              <a:rPr lang="en-US" dirty="0"/>
              <a:t>Metadata as extension</a:t>
            </a:r>
          </a:p>
          <a:p>
            <a:r>
              <a:rPr lang="en-US" dirty="0"/>
              <a:t>Standardized Status Codes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DC6F4-A69D-45B3-BA8C-093D286EC2B8}"/>
              </a:ext>
            </a:extLst>
          </p:cNvPr>
          <p:cNvSpPr txBox="1">
            <a:spLocks/>
          </p:cNvSpPr>
          <p:nvPr/>
        </p:nvSpPr>
        <p:spPr>
          <a:xfrm>
            <a:off x="0" y="5399315"/>
            <a:ext cx="9144000" cy="14586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Man in Black</a:t>
            </a:r>
            <a:r>
              <a:rPr lang="en-US" sz="3600" dirty="0">
                <a:latin typeface="Gloucester MT Extra Condensed" panose="02030808020601010101" pitchFamily="18" charset="0"/>
              </a:rPr>
              <a:t>: I can't afford to make exceptions. Once word leaks out that a pirate has gone soft, people begin to disobey you, and then it's nothing but work, work, work,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1502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D1E-9E6F-45B3-BEB4-42485CAE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with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D899-1655-4224-A8D1-88A01DE6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primary </a:t>
            </a:r>
            <a:r>
              <a:rPr lang="en-US" dirty="0">
                <a:hlinkClick r:id="rId3"/>
              </a:rPr>
              <a:t>feature</a:t>
            </a:r>
            <a:r>
              <a:rPr lang="en-US" dirty="0"/>
              <a:t> of .NET Core 3.0</a:t>
            </a:r>
          </a:p>
          <a:p>
            <a:r>
              <a:rPr lang="en-US" dirty="0">
                <a:hlinkClick r:id="rId3"/>
              </a:rPr>
              <a:t>Build-time code generation </a:t>
            </a:r>
            <a:r>
              <a:rPr lang="en-US" dirty="0"/>
              <a:t>from .proto</a:t>
            </a:r>
          </a:p>
          <a:p>
            <a:r>
              <a:rPr lang="en-US" dirty="0" err="1">
                <a:hlinkClick r:id="rId4"/>
              </a:rPr>
              <a:t>ConfigureServices</a:t>
            </a:r>
            <a:r>
              <a:rPr lang="en-US" dirty="0"/>
              <a:t> </a:t>
            </a:r>
          </a:p>
          <a:p>
            <a:r>
              <a:rPr lang="en-US" dirty="0"/>
              <a:t>Host with kestrel, AKS, </a:t>
            </a:r>
            <a:r>
              <a:rPr lang="en-US" dirty="0" err="1"/>
              <a:t>ServiceFabric</a:t>
            </a:r>
            <a:r>
              <a:rPr lang="en-US" dirty="0"/>
              <a:t> (?)</a:t>
            </a:r>
          </a:p>
          <a:p>
            <a:r>
              <a:rPr lang="en-US" dirty="0"/>
              <a:t>Experimental features:</a:t>
            </a:r>
          </a:p>
          <a:p>
            <a:pPr lvl="1"/>
            <a:r>
              <a:rPr lang="en-US" dirty="0" err="1">
                <a:hlinkClick r:id="rId5"/>
              </a:rPr>
              <a:t>grpc</a:t>
            </a:r>
            <a:r>
              <a:rPr lang="en-US" dirty="0">
                <a:hlinkClick r:id="rId5"/>
              </a:rPr>
              <a:t>-web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grpc</a:t>
            </a:r>
            <a:r>
              <a:rPr lang="en-US" dirty="0">
                <a:hlinkClick r:id="rId6"/>
              </a:rPr>
              <a:t>-gateway</a:t>
            </a:r>
            <a:r>
              <a:rPr lang="en-US" dirty="0"/>
              <a:t> replacement: </a:t>
            </a:r>
            <a:r>
              <a:rPr lang="en-US" dirty="0">
                <a:hlinkClick r:id="rId7"/>
              </a:rPr>
              <a:t>HTTP mapping</a:t>
            </a:r>
            <a:endParaRPr lang="en-US" dirty="0"/>
          </a:p>
          <a:p>
            <a:r>
              <a:rPr lang="en-US" dirty="0" err="1">
                <a:hlinkClick r:id="rId8"/>
              </a:rPr>
              <a:t>Grpc.Net.Client</a:t>
            </a:r>
            <a:r>
              <a:rPr lang="en-US" dirty="0"/>
              <a:t>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8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13F4-A13E-4A41-9925-79A0355D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7009-1047-4963-BC6C-D9C39707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Command-line tooling</a:t>
            </a:r>
          </a:p>
          <a:p>
            <a:pPr marL="0" indent="0">
              <a:buNone/>
            </a:pPr>
            <a:r>
              <a:rPr lang="en-US" dirty="0"/>
              <a:t>(mostly for </a:t>
            </a:r>
            <a:r>
              <a:rPr lang="en-US" dirty="0" err="1"/>
              <a:t>posix</a:t>
            </a:r>
            <a:r>
              <a:rPr lang="en-US" dirty="0"/>
              <a:t>)</a:t>
            </a:r>
          </a:p>
          <a:p>
            <a:r>
              <a:rPr lang="en-US" dirty="0" err="1">
                <a:hlinkClick r:id="rId3"/>
              </a:rPr>
              <a:t>grpc_cli</a:t>
            </a:r>
            <a:endParaRPr lang="en-US" dirty="0"/>
          </a:p>
          <a:p>
            <a:r>
              <a:rPr lang="en-US" dirty="0" err="1">
                <a:hlinkClick r:id="rId4"/>
              </a:rPr>
              <a:t>grpcc</a:t>
            </a:r>
            <a:endParaRPr lang="en-US" dirty="0"/>
          </a:p>
          <a:p>
            <a:r>
              <a:rPr lang="en-US" dirty="0" err="1">
                <a:hlinkClick r:id="rId5"/>
              </a:rPr>
              <a:t>grpcurl</a:t>
            </a:r>
            <a:endParaRPr lang="en-US" dirty="0"/>
          </a:p>
          <a:p>
            <a:r>
              <a:rPr lang="en-US" dirty="0">
                <a:hlinkClick r:id="rId6"/>
              </a:rPr>
              <a:t>Evans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9C9-3A5B-4DB7-AFFB-0546FEC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0BD7-7AF1-4DC3-839F-B404A3AB8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/>
              <a:t>Web-based UI</a:t>
            </a:r>
          </a:p>
          <a:p>
            <a:pPr lvl="1"/>
            <a:r>
              <a:rPr lang="en-US" sz="3200" dirty="0" err="1">
                <a:hlinkClick r:id="rId2"/>
              </a:rPr>
              <a:t>gRPCox</a:t>
            </a:r>
            <a:endParaRPr lang="en-US" sz="3200" dirty="0"/>
          </a:p>
          <a:p>
            <a:pPr lvl="1"/>
            <a:r>
              <a:rPr lang="en-US" sz="3200" dirty="0" err="1">
                <a:hlinkClick r:id="rId3"/>
              </a:rPr>
              <a:t>grpc</a:t>
            </a:r>
            <a:r>
              <a:rPr lang="en-US" sz="3200" dirty="0">
                <a:hlinkClick r:id="rId3"/>
              </a:rPr>
              <a:t>-swagger</a:t>
            </a:r>
            <a:endParaRPr lang="en-US" sz="3200" dirty="0"/>
          </a:p>
          <a:p>
            <a:pPr lvl="1"/>
            <a:r>
              <a:rPr lang="en-US" sz="3200" dirty="0" err="1">
                <a:hlinkClick r:id="rId4"/>
              </a:rPr>
              <a:t>Grpcui</a:t>
            </a:r>
            <a:endParaRPr lang="en-US" sz="3200" dirty="0"/>
          </a:p>
          <a:p>
            <a:pPr lvl="1"/>
            <a:r>
              <a:rPr lang="en-US" sz="3200" dirty="0" err="1">
                <a:hlinkClick r:id="rId5"/>
              </a:rPr>
              <a:t>letmegrpc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4661-3954-4336-AD60-CCFB64936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Desktop Apps</a:t>
            </a:r>
          </a:p>
          <a:p>
            <a:pPr lvl="1"/>
            <a:r>
              <a:rPr lang="en-US" sz="3200" dirty="0" err="1">
                <a:hlinkClick r:id="rId6"/>
              </a:rPr>
              <a:t>Muninrpc</a:t>
            </a:r>
            <a:endParaRPr lang="en-US" sz="3200" dirty="0"/>
          </a:p>
          <a:p>
            <a:pPr lvl="1"/>
            <a:r>
              <a:rPr lang="en-US" sz="3200" dirty="0" err="1">
                <a:hlinkClick r:id="rId7"/>
              </a:rPr>
              <a:t>bloomrpc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93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987D-0584-43E2-A9A1-BCAD13A3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gRPC</a:t>
            </a:r>
            <a:br>
              <a:rPr lang="en-US" dirty="0"/>
            </a:br>
            <a:r>
              <a:rPr lang="en-US" sz="4900" dirty="0"/>
              <a:t>Can we kiss the REST goodbye?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8F578B-644E-4D6E-82B7-2616F85B6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EE2662-6117-43C4-B4C2-7C7BFD3E26A3}"/>
              </a:ext>
            </a:extLst>
          </p:cNvPr>
          <p:cNvSpPr/>
          <p:nvPr/>
        </p:nvSpPr>
        <p:spPr>
          <a:xfrm>
            <a:off x="0" y="1543050"/>
            <a:ext cx="457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Background: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The First Law of Distributed Objects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Resource Oriented Design - Google Cloud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Protocols </a:t>
            </a:r>
            <a:r>
              <a:rPr lang="en-US" dirty="0">
                <a:hlinkClick r:id="rId5"/>
              </a:rPr>
              <a:t>Know your API protocols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Apache Thrift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Introduction to </a:t>
            </a:r>
            <a:r>
              <a:rPr lang="en-US" dirty="0" err="1">
                <a:hlinkClick r:id="rId7"/>
              </a:rPr>
              <a:t>GraphQL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OpenAPI</a:t>
            </a:r>
            <a:r>
              <a:rPr lang="en-US" dirty="0">
                <a:hlinkClick r:id="rId8"/>
              </a:rPr>
              <a:t> and </a:t>
            </a:r>
            <a:r>
              <a:rPr lang="en-US" dirty="0" err="1">
                <a:hlinkClick r:id="rId8"/>
              </a:rPr>
              <a:t>gRPC</a:t>
            </a:r>
            <a:r>
              <a:rPr lang="en-US" dirty="0">
                <a:hlinkClick r:id="rId8"/>
              </a:rPr>
              <a:t> Side-by-Side (blog)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gRPC</a:t>
            </a:r>
            <a:r>
              <a:rPr lang="en-US" dirty="0">
                <a:hlinkClick r:id="rId9"/>
              </a:rPr>
              <a:t> vs HTTP APIs (blog)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10"/>
              </a:rPr>
              <a:t>About </a:t>
            </a:r>
            <a:r>
              <a:rPr lang="en-US" dirty="0" err="1">
                <a:hlinkClick r:id="rId10"/>
              </a:rPr>
              <a:t>gRPC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1"/>
              </a:rPr>
              <a:t>gRPC</a:t>
            </a:r>
            <a:r>
              <a:rPr lang="en-US" dirty="0">
                <a:hlinkClick r:id="rId11"/>
              </a:rPr>
              <a:t> Motivation and Design Principles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2"/>
              </a:rPr>
              <a:t>grpc</a:t>
            </a:r>
            <a:r>
              <a:rPr lang="en-US" dirty="0">
                <a:hlinkClick r:id="rId12"/>
              </a:rPr>
              <a:t> 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3"/>
              </a:rPr>
              <a:t>grpc</a:t>
            </a:r>
            <a:r>
              <a:rPr lang="en-US" dirty="0">
                <a:hlinkClick r:id="rId13"/>
              </a:rPr>
              <a:t>/PROTOCOL-HTTP2</a:t>
            </a:r>
            <a:r>
              <a:rPr lang="en-US" dirty="0"/>
              <a:t> (</a:t>
            </a:r>
            <a:r>
              <a:rPr lang="en-US" dirty="0">
                <a:hlinkClick r:id="rId14"/>
              </a:rPr>
              <a:t>RFC 7540 - HTTP/2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5"/>
              </a:rPr>
              <a:t>grpc</a:t>
            </a:r>
            <a:r>
              <a:rPr lang="en-US" dirty="0">
                <a:hlinkClick r:id="rId15"/>
              </a:rPr>
              <a:t>/PROTOCOL-WEB</a:t>
            </a:r>
            <a:r>
              <a:rPr lang="en-US" dirty="0"/>
              <a:t> (</a:t>
            </a:r>
            <a:r>
              <a:rPr lang="en-US" dirty="0">
                <a:hlinkClick r:id="rId16"/>
              </a:rPr>
              <a:t>RFC 7230 - HTTP/1.1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7"/>
              </a:rPr>
              <a:t>grpc</a:t>
            </a:r>
            <a:r>
              <a:rPr lang="en-US" dirty="0">
                <a:hlinkClick r:id="rId17"/>
              </a:rPr>
              <a:t>-web/BROWSER-FEATURES</a:t>
            </a:r>
            <a:endParaRPr lang="en-US" dirty="0"/>
          </a:p>
          <a:p>
            <a:r>
              <a:rPr lang="en-US" dirty="0" err="1">
                <a:hlinkClick r:id="rId18"/>
              </a:rPr>
              <a:t>whatwg</a:t>
            </a:r>
            <a:r>
              <a:rPr lang="en-US" dirty="0">
                <a:hlinkClick r:id="rId18"/>
              </a:rPr>
              <a:t>/streams: Streams Standard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CE55F7-B8C7-4E70-B84A-934C5E319B42}"/>
              </a:ext>
            </a:extLst>
          </p:cNvPr>
          <p:cNvSpPr/>
          <p:nvPr/>
        </p:nvSpPr>
        <p:spPr>
          <a:xfrm>
            <a:off x="4572000" y="154305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Microsoft Docs:</a:t>
            </a:r>
            <a:endParaRPr lang="en-US" dirty="0">
              <a:hlinkClick r:id="rId1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19"/>
              </a:rPr>
              <a:t>gRPC</a:t>
            </a:r>
            <a:r>
              <a:rPr lang="en-US" dirty="0">
                <a:hlinkClick r:id="rId19"/>
              </a:rPr>
              <a:t> services with ASP.NET 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0"/>
              </a:rPr>
              <a:t>Versioning </a:t>
            </a:r>
            <a:r>
              <a:rPr lang="en-US" dirty="0" err="1">
                <a:hlinkClick r:id="rId20"/>
              </a:rPr>
              <a:t>gRPC</a:t>
            </a:r>
            <a:r>
              <a:rPr lang="en-US" dirty="0">
                <a:hlinkClick r:id="rId20"/>
              </a:rPr>
              <a:t> services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1"/>
              </a:rPr>
              <a:t>Create a </a:t>
            </a:r>
            <a:r>
              <a:rPr lang="en-US" dirty="0" err="1">
                <a:hlinkClick r:id="rId21"/>
              </a:rPr>
              <a:t>gRPC</a:t>
            </a:r>
            <a:r>
              <a:rPr lang="en-US" dirty="0">
                <a:hlinkClick r:id="rId21"/>
              </a:rPr>
              <a:t> client/server in ASP.NET 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2"/>
              </a:rPr>
              <a:t>Call </a:t>
            </a:r>
            <a:r>
              <a:rPr lang="en-US" dirty="0" err="1">
                <a:hlinkClick r:id="rId22"/>
              </a:rPr>
              <a:t>gRPC</a:t>
            </a:r>
            <a:r>
              <a:rPr lang="en-US" dirty="0">
                <a:hlinkClick r:id="rId22"/>
              </a:rPr>
              <a:t> services with the .NET client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3"/>
              </a:rPr>
              <a:t>Troubleshoot </a:t>
            </a:r>
            <a:r>
              <a:rPr lang="en-US" dirty="0" err="1">
                <a:hlinkClick r:id="rId23"/>
              </a:rPr>
              <a:t>gRPC</a:t>
            </a:r>
            <a:r>
              <a:rPr lang="en-US" dirty="0">
                <a:hlinkClick r:id="rId23"/>
              </a:rPr>
              <a:t> on .NET 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4"/>
              </a:rPr>
              <a:t>Configuring </a:t>
            </a:r>
            <a:r>
              <a:rPr lang="en-US" dirty="0" err="1">
                <a:hlinkClick r:id="rId24"/>
              </a:rPr>
              <a:t>gRPC</a:t>
            </a:r>
            <a:r>
              <a:rPr lang="en-US" dirty="0">
                <a:hlinkClick r:id="rId24"/>
              </a:rPr>
              <a:t> for 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5"/>
              </a:rPr>
              <a:t>Compare </a:t>
            </a:r>
            <a:r>
              <a:rPr lang="en-US" dirty="0" err="1">
                <a:hlinkClick r:id="rId25"/>
              </a:rPr>
              <a:t>gRPC</a:t>
            </a:r>
            <a:r>
              <a:rPr lang="en-US" dirty="0">
                <a:hlinkClick r:id="rId25"/>
              </a:rPr>
              <a:t> services with HTTP APIs</a:t>
            </a:r>
            <a:endParaRPr lang="en-US" dirty="0"/>
          </a:p>
          <a:p>
            <a:r>
              <a:rPr lang="en-US" b="1" dirty="0">
                <a:hlinkClick r:id="rId26"/>
              </a:rPr>
              <a:t>THE </a:t>
            </a:r>
            <a:r>
              <a:rPr lang="en-US" dirty="0">
                <a:hlinkClick r:id="rId26"/>
              </a:rPr>
              <a:t>BUG: Host </a:t>
            </a:r>
            <a:r>
              <a:rPr lang="en-US" dirty="0" err="1">
                <a:hlinkClick r:id="rId26"/>
              </a:rPr>
              <a:t>gRPC</a:t>
            </a:r>
            <a:r>
              <a:rPr lang="en-US" dirty="0">
                <a:hlinkClick r:id="rId26"/>
              </a:rPr>
              <a:t> server in IIS or App Service?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gRPC</a:t>
            </a:r>
            <a:r>
              <a:rPr lang="en-US" dirty="0"/>
              <a:t> Extensions: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27"/>
              </a:rPr>
              <a:t>gRPC</a:t>
            </a:r>
            <a:r>
              <a:rPr lang="en-US" dirty="0">
                <a:hlinkClick r:id="rId27"/>
              </a:rPr>
              <a:t>-JSON transcoder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28"/>
              </a:rPr>
              <a:t>AspLabs</a:t>
            </a:r>
            <a:r>
              <a:rPr lang="en-US" dirty="0">
                <a:hlinkClick r:id="rId28"/>
              </a:rPr>
              <a:t> - </a:t>
            </a:r>
            <a:r>
              <a:rPr lang="en-US" dirty="0" err="1">
                <a:hlinkClick r:id="rId28"/>
              </a:rPr>
              <a:t>gRPC</a:t>
            </a:r>
            <a:r>
              <a:rPr lang="en-US" dirty="0">
                <a:hlinkClick r:id="rId28"/>
              </a:rPr>
              <a:t> Gateway</a:t>
            </a:r>
            <a:r>
              <a:rPr lang="en-US" dirty="0"/>
              <a:t> (experimental)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9"/>
              </a:rPr>
              <a:t>Use </a:t>
            </a:r>
            <a:r>
              <a:rPr lang="en-US" dirty="0" err="1">
                <a:hlinkClick r:id="rId29"/>
              </a:rPr>
              <a:t>gRPC</a:t>
            </a:r>
            <a:r>
              <a:rPr lang="en-US" dirty="0">
                <a:hlinkClick r:id="rId29"/>
              </a:rPr>
              <a:t> in browser apps</a:t>
            </a:r>
            <a:r>
              <a:rPr lang="en-US" dirty="0"/>
              <a:t> (experimental) </a:t>
            </a:r>
            <a:r>
              <a:rPr lang="en-US" dirty="0">
                <a:hlinkClick r:id="rId30"/>
              </a:rPr>
              <a:t>(blog)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1"/>
              </a:rPr>
              <a:t>Using </a:t>
            </a:r>
            <a:r>
              <a:rPr lang="en-US" dirty="0" err="1">
                <a:hlinkClick r:id="rId31"/>
              </a:rPr>
              <a:t>gRPC</a:t>
            </a:r>
            <a:r>
              <a:rPr lang="en-US" dirty="0">
                <a:hlinkClick r:id="rId31"/>
              </a:rPr>
              <a:t>-Web with </a:t>
            </a:r>
            <a:r>
              <a:rPr lang="en-US" dirty="0" err="1">
                <a:hlinkClick r:id="rId31"/>
              </a:rPr>
              <a:t>Blazor</a:t>
            </a:r>
            <a:r>
              <a:rPr lang="en-US" dirty="0">
                <a:hlinkClick r:id="rId31"/>
              </a:rPr>
              <a:t> </a:t>
            </a:r>
            <a:r>
              <a:rPr lang="en-US" dirty="0" err="1">
                <a:hlinkClick r:id="rId31"/>
              </a:rPr>
              <a:t>WebAssembly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2"/>
              </a:rPr>
              <a:t>The Princess Bride quotes ...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CAC480D-11C1-40CC-9A00-89AC2E50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Links</a:t>
            </a:r>
          </a:p>
        </p:txBody>
      </p:sp>
    </p:spTree>
    <p:extLst>
      <p:ext uri="{BB962C8B-B14F-4D97-AF65-F5344CB8AC3E}">
        <p14:creationId xmlns:p14="http://schemas.microsoft.com/office/powerpoint/2010/main" val="25640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987D-0584-43E2-A9A1-BCAD13A3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gRPC</a:t>
            </a:r>
            <a:br>
              <a:rPr lang="en-US" dirty="0"/>
            </a:br>
            <a:r>
              <a:rPr lang="en-US" sz="4900" dirty="0"/>
              <a:t>Can we kiss the REST goodbye?</a:t>
            </a:r>
            <a:endParaRPr lang="en-US" dirty="0"/>
          </a:p>
        </p:txBody>
      </p:sp>
      <p:pic>
        <p:nvPicPr>
          <p:cNvPr id="11" name="Picture 10" descr="The grandson from &quot;The Princess Bride&quot;&#10;&#10;Just as he says: Is this a kissing book?">
            <a:extLst>
              <a:ext uri="{FF2B5EF4-FFF2-40B4-BE49-F238E27FC236}">
                <a16:creationId xmlns:a16="http://schemas.microsoft.com/office/drawing/2014/main" id="{018E71B1-61DB-4FBD-9CCF-FCA1DF2534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4397830"/>
            <a:ext cx="4762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987D-0584-43E2-A9A1-BCAD13A3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041400"/>
            <a:ext cx="9143999" cy="2387600"/>
          </a:xfrm>
        </p:spPr>
        <p:txBody>
          <a:bodyPr>
            <a:normAutofit/>
          </a:bodyPr>
          <a:lstStyle/>
          <a:p>
            <a:r>
              <a:rPr lang="en-US" dirty="0" err="1"/>
              <a:t>gRPC</a:t>
            </a:r>
            <a:br>
              <a:rPr lang="en-US" dirty="0"/>
            </a:br>
            <a:r>
              <a:rPr lang="en-US" sz="4900" dirty="0"/>
              <a:t>Can we kiss the REST goodbye?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254C7C-BE31-4F00-AB31-99F41663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2"/>
            <a:ext cx="9144000" cy="968828"/>
          </a:xfrm>
        </p:spPr>
        <p:txBody>
          <a:bodyPr>
            <a:noAutofit/>
          </a:bodyPr>
          <a:lstStyle/>
          <a:p>
            <a:pPr indent="-914400" algn="l"/>
            <a:r>
              <a:rPr lang="en-US" sz="3600" b="1" i="1" dirty="0">
                <a:latin typeface="Gloucester MT Extra Condensed" panose="02030808020601010101" pitchFamily="18" charset="0"/>
              </a:rPr>
              <a:t>Grandson</a:t>
            </a:r>
            <a:r>
              <a:rPr lang="en-US" sz="3600" i="1" dirty="0">
                <a:latin typeface="Gloucester MT Extra Condensed" panose="02030808020601010101" pitchFamily="18" charset="0"/>
              </a:rPr>
              <a:t>: Hold it, hold it! What is this? Are you </a:t>
            </a:r>
            <a:r>
              <a:rPr lang="en-US" sz="3600" i="1" dirty="0" err="1">
                <a:latin typeface="Gloucester MT Extra Condensed" panose="02030808020601010101" pitchFamily="18" charset="0"/>
              </a:rPr>
              <a:t>tryin</a:t>
            </a:r>
            <a:r>
              <a:rPr lang="en-US" sz="3600" i="1" dirty="0">
                <a:latin typeface="Gloucester MT Extra Condensed" panose="02030808020601010101" pitchFamily="18" charset="0"/>
              </a:rPr>
              <a:t>' to trick me? Where's the sports? Is this a kissing book?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87E30F-212E-43D3-8654-AEEA1197831B}"/>
              </a:ext>
            </a:extLst>
          </p:cNvPr>
          <p:cNvSpPr txBox="1">
            <a:spLocks/>
          </p:cNvSpPr>
          <p:nvPr/>
        </p:nvSpPr>
        <p:spPr>
          <a:xfrm>
            <a:off x="685800" y="4749422"/>
            <a:ext cx="7829550" cy="142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/>
              <a:t>Joel Bennett</a:t>
            </a:r>
          </a:p>
          <a:p>
            <a:pPr algn="r"/>
            <a:r>
              <a:rPr lang="en-US" dirty="0"/>
              <a:t>Microsoft MVP(Cloud and Data Center)</a:t>
            </a:r>
          </a:p>
          <a:p>
            <a:pPr algn="r"/>
            <a:r>
              <a:rPr lang="en-US" dirty="0"/>
              <a:t>Sr. DevOps Engineer, </a:t>
            </a:r>
            <a:r>
              <a:rPr lang="en-US" dirty="0" err="1"/>
              <a:t>Questionmark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EEC-C8AF-4B36-B0A1-1B4E904A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What is </a:t>
            </a:r>
            <a:r>
              <a:rPr lang="en-US" sz="4000" dirty="0" err="1"/>
              <a:t>gRPC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DA2A-09B9-4ABE-99A8-6499D55C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RPC framework</a:t>
            </a:r>
          </a:p>
          <a:p>
            <a:r>
              <a:rPr lang="en-US" dirty="0"/>
              <a:t>Contract-first API development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Protocol Buffers</a:t>
            </a:r>
          </a:p>
          <a:p>
            <a:r>
              <a:rPr lang="en-US" dirty="0"/>
              <a:t>HTTP/2</a:t>
            </a:r>
          </a:p>
          <a:p>
            <a:pPr lvl="1"/>
            <a:r>
              <a:rPr lang="en-US" dirty="0"/>
              <a:t>Supports streaming from Client &amp; Server</a:t>
            </a:r>
          </a:p>
          <a:p>
            <a:pPr lvl="1"/>
            <a:r>
              <a:rPr lang="en-US" dirty="0"/>
              <a:t>Bi-directional streaming</a:t>
            </a:r>
          </a:p>
          <a:p>
            <a:pPr lvl="1"/>
            <a:r>
              <a:rPr lang="en-US" dirty="0"/>
              <a:t>Compression,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D0224-9722-4FE8-885F-CABFB1E719D4}"/>
              </a:ext>
            </a:extLst>
          </p:cNvPr>
          <p:cNvSpPr txBox="1">
            <a:spLocks/>
          </p:cNvSpPr>
          <p:nvPr/>
        </p:nvSpPr>
        <p:spPr>
          <a:xfrm>
            <a:off x="0" y="6139855"/>
            <a:ext cx="9144000" cy="71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Inigo Montoya: </a:t>
            </a:r>
            <a:r>
              <a:rPr lang="en-US" sz="3600" dirty="0">
                <a:latin typeface="Gloucester MT Extra Condensed" panose="02030808020601010101" pitchFamily="18" charset="0"/>
              </a:rPr>
              <a:t>Let me explain... No, there is too much. Let me sum up.</a:t>
            </a:r>
          </a:p>
          <a:p>
            <a:endParaRPr lang="en-US" sz="36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689E-1F47-44F0-A744-5EF216A4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Points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9B8D-EFFB-469A-A481-0ACCAC97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9D0-A73E-4FC1-8DB0-02A0C2CD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Points of 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203385-CD20-408B-9F65-5E863E1E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1613843"/>
            <a:ext cx="6788217" cy="48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F48-474D-4D3B-8B9E-EA55F9D8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Points of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A76E-E563-4FEB-A399-C1AC0C6C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825625"/>
            <a:ext cx="7343775" cy="4351338"/>
          </a:xfrm>
        </p:spPr>
        <p:txBody>
          <a:bodyPr/>
          <a:lstStyle/>
          <a:p>
            <a:r>
              <a:rPr lang="en-US" dirty="0"/>
              <a:t>HTTP/2</a:t>
            </a:r>
          </a:p>
          <a:p>
            <a:pPr lvl="1"/>
            <a:r>
              <a:rPr lang="en-US" sz="2000" dirty="0"/>
              <a:t>There's a popping sound preceding each; we can avoid that. </a:t>
            </a:r>
          </a:p>
          <a:p>
            <a:r>
              <a:rPr lang="en-US" dirty="0"/>
              <a:t>Other Protocols</a:t>
            </a:r>
          </a:p>
          <a:p>
            <a:pPr lvl="1"/>
            <a:r>
              <a:rPr lang="en-US" sz="2000" dirty="0"/>
              <a:t>You were clever enough to discover what that looks like</a:t>
            </a:r>
          </a:p>
          <a:p>
            <a:r>
              <a:rPr lang="en-US" dirty="0"/>
              <a:t>RPC</a:t>
            </a:r>
          </a:p>
          <a:p>
            <a:pPr lvl="1"/>
            <a:r>
              <a:rPr lang="en-US" sz="2000" dirty="0"/>
              <a:t>I don’t think they exist.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1EE9F-4FE5-4BCC-BA99-76CBC1EAE703}"/>
              </a:ext>
            </a:extLst>
          </p:cNvPr>
          <p:cNvSpPr txBox="1">
            <a:spLocks/>
          </p:cNvSpPr>
          <p:nvPr/>
        </p:nvSpPr>
        <p:spPr>
          <a:xfrm>
            <a:off x="0" y="6139855"/>
            <a:ext cx="9144000" cy="71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Westley:</a:t>
            </a:r>
            <a:r>
              <a:rPr lang="en-US" sz="3600" dirty="0">
                <a:latin typeface="Gloucester MT Extra Condensed" panose="02030808020601010101" pitchFamily="18" charset="0"/>
              </a:rPr>
              <a:t> No, no. We have already succeeded!</a:t>
            </a:r>
          </a:p>
        </p:txBody>
      </p:sp>
    </p:spTree>
    <p:extLst>
      <p:ext uri="{BB962C8B-B14F-4D97-AF65-F5344CB8AC3E}">
        <p14:creationId xmlns:p14="http://schemas.microsoft.com/office/powerpoint/2010/main" val="387341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4E00-2346-4BE4-B908-78DF1DE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HTTP/2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BB27-6E85-4B9E-B59B-D69DBFFE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of </a:t>
            </a:r>
            <a:r>
              <a:rPr lang="en-US" dirty="0">
                <a:hlinkClick r:id="rId3"/>
              </a:rPr>
              <a:t>RFC7540</a:t>
            </a:r>
            <a:r>
              <a:rPr lang="en-US" dirty="0"/>
              <a:t> is multiplexing and streaming</a:t>
            </a:r>
          </a:p>
          <a:p>
            <a:r>
              <a:rPr lang="en-US" dirty="0"/>
              <a:t>Basic protocol unit is a binary message frame</a:t>
            </a:r>
          </a:p>
          <a:p>
            <a:pPr lvl="1"/>
            <a:r>
              <a:rPr lang="en-US" dirty="0"/>
              <a:t>HEADERS and DATA frames are the basics of HTTP</a:t>
            </a:r>
          </a:p>
          <a:p>
            <a:pPr lvl="1"/>
            <a:r>
              <a:rPr lang="en-US" dirty="0"/>
              <a:t>Supports trailing HEADERS</a:t>
            </a:r>
          </a:p>
          <a:p>
            <a:r>
              <a:rPr lang="en-US" dirty="0"/>
              <a:t>Parallel streams created by client </a:t>
            </a:r>
            <a:r>
              <a:rPr lang="en-US" i="1" dirty="0"/>
              <a:t>or </a:t>
            </a:r>
            <a:r>
              <a:rPr lang="en-US" dirty="0"/>
              <a:t>server</a:t>
            </a:r>
          </a:p>
          <a:p>
            <a:r>
              <a:rPr lang="en-US" dirty="0"/>
              <a:t>Flow control and prioritization</a:t>
            </a:r>
          </a:p>
          <a:p>
            <a:r>
              <a:rPr lang="en-US" dirty="0"/>
              <a:t>PUSH_PROMISE, GOAWAY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D77A-D6B1-45DA-99E7-5F2D12D1C167}"/>
              </a:ext>
            </a:extLst>
          </p:cNvPr>
          <p:cNvSpPr txBox="1">
            <a:spLocks/>
          </p:cNvSpPr>
          <p:nvPr/>
        </p:nvSpPr>
        <p:spPr>
          <a:xfrm>
            <a:off x="0" y="6139855"/>
            <a:ext cx="9144000" cy="71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Gloucester MT Extra Condensed" panose="02030808020601010101" pitchFamily="18" charset="0"/>
              </a:rPr>
              <a:t>Westley: </a:t>
            </a:r>
            <a:r>
              <a:rPr lang="en-US" sz="3600" dirty="0">
                <a:latin typeface="Gloucester MT Extra Condensed" panose="02030808020601010101" pitchFamily="18" charset="0"/>
              </a:rPr>
              <a:t>One, the flame spurt - no problem. </a:t>
            </a:r>
          </a:p>
        </p:txBody>
      </p:sp>
    </p:spTree>
    <p:extLst>
      <p:ext uri="{BB962C8B-B14F-4D97-AF65-F5344CB8AC3E}">
        <p14:creationId xmlns:p14="http://schemas.microsoft.com/office/powerpoint/2010/main" val="13771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5347</TotalTime>
  <Words>2123</Words>
  <Application>Microsoft Office PowerPoint</Application>
  <PresentationFormat>On-screen Show (4:3)</PresentationFormat>
  <Paragraphs>283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CaskaydiaCove Nerd Font Mono</vt:lpstr>
      <vt:lpstr>Gloucester MT Extra Condensed</vt:lpstr>
      <vt:lpstr>Cloud skipper design template</vt:lpstr>
      <vt:lpstr>gRPC</vt:lpstr>
      <vt:lpstr>gRPC Can we kiss the REST goodbye?</vt:lpstr>
      <vt:lpstr>gRPC Can we kiss the REST goodbye?</vt:lpstr>
      <vt:lpstr>gRPC Can we kiss the REST goodbye?</vt:lpstr>
      <vt:lpstr>What is gRPC?</vt:lpstr>
      <vt:lpstr>3 Points of Background</vt:lpstr>
      <vt:lpstr>3 Points of Background</vt:lpstr>
      <vt:lpstr>3 Points of Background</vt:lpstr>
      <vt:lpstr>Background: HTTP/2</vt:lpstr>
      <vt:lpstr>Background: HTTP/2</vt:lpstr>
      <vt:lpstr>Background: protocols …</vt:lpstr>
      <vt:lpstr>Background: RPC</vt:lpstr>
      <vt:lpstr>Compare gRPC with REST</vt:lpstr>
      <vt:lpstr>Compare gRPC with REST</vt:lpstr>
      <vt:lpstr>Someday soon…</vt:lpstr>
      <vt:lpstr>Principles of gRPC as in Google Stubby</vt:lpstr>
      <vt:lpstr>gRPC with ASP.NET core</vt:lpstr>
      <vt:lpstr>gRPC tooling</vt:lpstr>
      <vt:lpstr>gRPC tooling</vt:lpstr>
      <vt:lpstr>Research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Can we kiss REST goodbye?</dc:title>
  <dc:creator>Joel Bennett</dc:creator>
  <cp:lastModifiedBy>Joel Bennett</cp:lastModifiedBy>
  <cp:revision>19</cp:revision>
  <dcterms:created xsi:type="dcterms:W3CDTF">2020-02-23T01:27:57Z</dcterms:created>
  <dcterms:modified xsi:type="dcterms:W3CDTF">2020-02-28T04:11:14Z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