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0"/>
  </p:notesMasterIdLst>
  <p:sldIdLst>
    <p:sldId id="277" r:id="rId5"/>
    <p:sldId id="278" r:id="rId6"/>
    <p:sldId id="279" r:id="rId7"/>
    <p:sldId id="280" r:id="rId8"/>
    <p:sldId id="281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learn/queries/#field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learn/queries/#argument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learn/queries/#alias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learn/queries/#operation-nam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learn/queries/#variable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5516743/how-can-i-send-a-graphql-ajax-query-with-a-variabl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learn/queries/#directive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https://graphql.org/learn/queries/#fields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9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https://graphql.org/learn/queries/#arguments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1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https://graphql.org/learn/queries/#aliases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98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https://graphql.org/learn/queries/#operation-name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62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https://graphql.org/learn/queries/#variables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4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https://stackoverflow.com/questions/45516743/how-can-i-send-a-graphql-ajax-query-with-a-variable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35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https://graphql.org/learn/queries/#directives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6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phql-dotnet/examples/tree/master/src/AspNetCo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Graphiql</a:t>
            </a:r>
            <a:r>
              <a:rPr lang="en-US" dirty="0"/>
              <a:t> 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136E99-9B94-4CC9-B094-41386E357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0DF2-23CC-4F0B-A1A4-C2951261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F6F8F-4E08-48F0-8DF0-B51BA2540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805" y="297559"/>
            <a:ext cx="7762974" cy="626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A53B-5DDB-4DAB-9AE7-56A68F05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29680-1384-4396-AD18-6FEB1CC7F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316" y="497437"/>
            <a:ext cx="9101387" cy="604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8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1B33-350E-4E1E-A18D-823B9C6A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JQUERY </a:t>
            </a:r>
            <a:r>
              <a:rPr lang="en-US" dirty="0" err="1"/>
              <a:t>nOTES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8749B-92D5-48D7-94A8-FC980E39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528346"/>
            <a:ext cx="6261481" cy="554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6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8C55-643A-401C-9F7B-90D28F92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3977"/>
            <a:ext cx="10131425" cy="1073020"/>
          </a:xfrm>
        </p:spPr>
        <p:txBody>
          <a:bodyPr/>
          <a:lstStyle/>
          <a:p>
            <a:r>
              <a:rPr lang="en-US" dirty="0"/>
              <a:t>Directives #1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7E6BA-EEA9-4255-8AAC-9B0B98D96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45" y="918618"/>
            <a:ext cx="10457708" cy="5855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46181-C4F5-4301-B54C-A9D65FB13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161" y="5683023"/>
            <a:ext cx="67341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2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948EF0-C094-4964-85EF-587759131860}"/>
              </a:ext>
            </a:extLst>
          </p:cNvPr>
          <p:cNvSpPr txBox="1">
            <a:spLocks/>
          </p:cNvSpPr>
          <p:nvPr/>
        </p:nvSpPr>
        <p:spPr>
          <a:xfrm>
            <a:off x="685801" y="83977"/>
            <a:ext cx="10131425" cy="10730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Directives #2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C95C20-2FEF-42B1-8710-04387DF95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05" y="966787"/>
            <a:ext cx="10236654" cy="58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F09825-560B-498D-A315-B523619C0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023937"/>
            <a:ext cx="103346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2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228614-5A94-4D7D-B97E-13D17031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75" y="267380"/>
            <a:ext cx="3990975" cy="4886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E71A6F-997B-4C22-B255-A288BC035F05}"/>
              </a:ext>
            </a:extLst>
          </p:cNvPr>
          <p:cNvSpPr txBox="1"/>
          <p:nvPr/>
        </p:nvSpPr>
        <p:spPr>
          <a:xfrm>
            <a:off x="1296955" y="5467739"/>
            <a:ext cx="871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https://github.com/graphql-dotnet/examples/tree/master/src/AspNetCore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19CAB-9CDE-484A-AF4C-260C59FA70DE}"/>
              </a:ext>
            </a:extLst>
          </p:cNvPr>
          <p:cNvSpPr txBox="1"/>
          <p:nvPr/>
        </p:nvSpPr>
        <p:spPr>
          <a:xfrm>
            <a:off x="6913984" y="858416"/>
            <a:ext cx="3461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Launch using Kestrel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From Visual Studio: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Start: Example (not </a:t>
            </a:r>
            <a:r>
              <a:rPr lang="en-US" dirty="0" err="1"/>
              <a:t>IISExpress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130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2AC11E-77ED-4BC3-84EA-B5DB605D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71450"/>
            <a:ext cx="114966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1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97BC72-6927-4D28-80DA-DD3CAE59C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889" y="0"/>
            <a:ext cx="3105150" cy="6753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A01AED-A4B5-42BF-8DCB-FECCCC42C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261" y="104775"/>
            <a:ext cx="40671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6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84E4F9-426D-4FFA-95B9-6F8C901C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595312"/>
            <a:ext cx="118967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1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47D3-8840-4B95-848A-8BE9C91F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EED40-0880-418E-BEE0-79E0163D4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75" y="1038225"/>
            <a:ext cx="75628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7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5E18-96B8-4A5A-B6E8-D5633268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DCCDD9-0DC7-45F8-B996-E68000B88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069" y="718651"/>
            <a:ext cx="72675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27E5-26AE-47A5-B00B-4560BD5B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522881-DF25-4E52-9AF2-D135F8069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258" y="881159"/>
            <a:ext cx="6858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7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3EC4-469C-4ED2-9A79-1E3860A5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C5A30-9737-4912-A0F2-88D9D4F41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271" y="0"/>
            <a:ext cx="6408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16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0</TotalTime>
  <Words>140</Words>
  <Application>Microsoft Office PowerPoint</Application>
  <PresentationFormat>Widescreen</PresentationFormat>
  <Paragraphs>26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Graphiql demo</vt:lpstr>
      <vt:lpstr>PowerPoint Presentation</vt:lpstr>
      <vt:lpstr>PowerPoint Presentation</vt:lpstr>
      <vt:lpstr>PowerPoint Presentation</vt:lpstr>
      <vt:lpstr>PowerPoint Presentation</vt:lpstr>
      <vt:lpstr>Fields</vt:lpstr>
      <vt:lpstr>arguments</vt:lpstr>
      <vt:lpstr>Aliases</vt:lpstr>
      <vt:lpstr>Fragments</vt:lpstr>
      <vt:lpstr>Operation name</vt:lpstr>
      <vt:lpstr>Variables</vt:lpstr>
      <vt:lpstr>Variables: JQUERY nOTES</vt:lpstr>
      <vt:lpstr>Directives #1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2019-11-03T18:34:27Z</dcterms:created>
  <dcterms:modified xsi:type="dcterms:W3CDTF">2019-11-04T15:43:02Z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