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IBM Plex Sa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SemiBold-regular.fntdata"/><Relationship Id="rId6" Type="http://schemas.openxmlformats.org/officeDocument/2006/relationships/slide" Target="slides/slide1.xml"/><Relationship Id="rId18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22b43d6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fe22b43d6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3b290b7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463b290b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463b290b7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e22b43d6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fe22b43d6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drz8iVrUgARu5XBi7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Срез знаний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848" y="15608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543050" y="2571753"/>
            <a:ext cx="776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тест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разбор ошибок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ответы на вопросы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84565" y="2117843"/>
            <a:ext cx="3807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Ссылка на: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 u="sng">
                <a:solidFill>
                  <a:schemeClr val="hlink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  <a:hlinkClick r:id="rId3"/>
              </a:rPr>
              <a:t>Тест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390" y="152400"/>
            <a:ext cx="273689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093" y="-7075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51575" y="2352450"/>
            <a:ext cx="839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Перерыв:)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51625" y="537250"/>
            <a:ext cx="428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100875" y="2317800"/>
            <a:ext cx="416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Обсуждаем!</a:t>
            </a:r>
            <a:endParaRPr sz="21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50" y="842850"/>
            <a:ext cx="3847551" cy="38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2818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 вам урок?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70373" y="2137257"/>
            <a:ext cx="7764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декораторы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еще больше задач!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