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IBMPlexSansSemiBold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SemiBold-italic.fntdata"/><Relationship Id="rId23" Type="http://schemas.openxmlformats.org/officeDocument/2006/relationships/font" Target="fonts/IBMPlex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6a60db3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8b6a60db3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a31db576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8ba31db576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8ba31db576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ba31db57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ba31db57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Исключения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43047" y="2175446"/>
            <a:ext cx="4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 Исключения и отлавливание ошибок!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89998" y="1741007"/>
            <a:ext cx="776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оиртшлг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70375" y="1337803"/>
            <a:ext cx="776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узнаем, что такое исключения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отлавливать ошибки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848" y="2190757"/>
            <a:ext cx="776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что такое декоратор?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00550" y="2344800"/>
            <a:ext cx="400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Поговорим про ошибки.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040" y="152400"/>
            <a:ext cx="38709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72000" y="597750"/>
            <a:ext cx="4533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raise вызывает исключения, после которых код перестает работать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 блоке try код выполняется до тех пор, пока не встретится исключение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except используется для перехвата и обработки исключений, которые были выявлены в except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else позволяет запрограммировать блок, который сработает, если в try не встречаются исключения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438150"/>
            <a:ext cx="4267199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577800" y="1721600"/>
            <a:ext cx="798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функцию Division(), которая принимает два аргумента. Функция должна перехватывать такие исключения, как ZeroDivisionError, ValueError или любую неизвестную ошибку, с которой вы можете столкнуться при выполнении операции деления.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877650" y="714600"/>
            <a:ext cx="13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Задачи!</a:t>
            </a:r>
            <a:endParaRPr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568475" y="893275"/>
            <a:ext cx="798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функцию, которая принимает в качестве аргумента сортированный  ряд чисел через пробел, в котором отсутствуют повторяющиеся элементы. Затем этот список необходимо превратить в число, и вернуть пользователю результат работы.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Ваша задача - в случае неправильного ввода пользователем чисел вызвать ошибку и сообщить пользователю о проблеме. 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Ввод может быть неправильный, если пользователь введет не числа, а буквы; несортированный ряд чисел; повторяющиеся числа; недостаточно чисел(одно).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