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IBM Plex Sa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11" Type="http://schemas.openxmlformats.org/officeDocument/2006/relationships/slide" Target="slides/slide6.xml"/><Relationship Id="rId22" Type="http://schemas.openxmlformats.org/officeDocument/2006/relationships/font" Target="fonts/IBMPlexSansSemiBold-bold.fntdata"/><Relationship Id="rId10" Type="http://schemas.openxmlformats.org/officeDocument/2006/relationships/slide" Target="slides/slide5.xml"/><Relationship Id="rId21" Type="http://schemas.openxmlformats.org/officeDocument/2006/relationships/font" Target="fonts/IBMPlexSansSemiBold-regular.fntdata"/><Relationship Id="rId13" Type="http://schemas.openxmlformats.org/officeDocument/2006/relationships/slide" Target="slides/slide8.xml"/><Relationship Id="rId24" Type="http://schemas.openxmlformats.org/officeDocument/2006/relationships/font" Target="fonts/IBMPlexSans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IBMPlex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b6a60db3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8b6a60db3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a31db5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a31db5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ba31db57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ba31db57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b6a60db3d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8b6a60db3d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файлами (2)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543047" y="2175446"/>
            <a:ext cx="4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ru">
                <a:solidFill>
                  <a:srgbClr val="FFFFFF"/>
                </a:solidFill>
              </a:rPr>
              <a:t> Практическая работа по файлам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689998" y="1741007"/>
            <a:ext cx="776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Дорешать задачи.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670373" y="6893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90000" y="1504978"/>
            <a:ext cx="7764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узнаем новые возможности работы с файлами в Python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научимся обрабатывать ошибки при работе с файлами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6899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670848" y="2190757"/>
            <a:ext cx="7764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каких видов бывают файлы в Python?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какие режимы открытия файла помните?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116450" y="2152350"/>
            <a:ext cx="4715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Новый урок - новые файлы!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900" y="152400"/>
            <a:ext cx="32280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577800" y="1507375"/>
            <a:ext cx="7988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Char char="●"/>
            </a:pPr>
            <a:r>
              <a:rPr lang="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считывает первые n строк в файле и выводит их в консоль. Обработайте возможные ошибки. (n - число, введенное пользователем с клавиатуры.)</a:t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Char char="●"/>
            </a:pPr>
            <a:r>
              <a:rPr lang="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считывает последние n строк в файле и выводит их в консоль. (n - число, введенное пользователем с клавиатуры.)</a:t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877650" y="714600"/>
            <a:ext cx="138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Задачи!</a:t>
            </a:r>
            <a:endParaRPr sz="1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577800" y="1671300"/>
            <a:ext cx="7988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BM Plex Sans"/>
              <a:buChar char="●"/>
            </a:pPr>
            <a:r>
              <a:rPr lang="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найдет самое длинное слово в файле, которое начинается с буквы “а”.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BM Plex Sans"/>
              <a:buChar char="●"/>
            </a:pPr>
            <a:r>
              <a:rPr lang="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считает количество строк в файле.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937573" y="2133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Расскажите о своих впечатлениях!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