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IBM Plex Sans"/>
      <p:regular r:id="rId17"/>
      <p:bold r:id="rId18"/>
      <p:italic r:id="rId19"/>
      <p:boldItalic r:id="rId20"/>
    </p:embeddedFont>
    <p:embeddedFont>
      <p:font typeface="IBM Plex Sans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boldItalic.fntdata"/><Relationship Id="rId11" Type="http://schemas.openxmlformats.org/officeDocument/2006/relationships/slide" Target="slides/slide6.xml"/><Relationship Id="rId22" Type="http://schemas.openxmlformats.org/officeDocument/2006/relationships/font" Target="fonts/IBMPlexSansSemiBold-bold.fntdata"/><Relationship Id="rId10" Type="http://schemas.openxmlformats.org/officeDocument/2006/relationships/slide" Target="slides/slide5.xml"/><Relationship Id="rId21" Type="http://schemas.openxmlformats.org/officeDocument/2006/relationships/font" Target="fonts/IBMPlexSansSemiBold-regular.fntdata"/><Relationship Id="rId13" Type="http://schemas.openxmlformats.org/officeDocument/2006/relationships/slide" Target="slides/slide8.xml"/><Relationship Id="rId24" Type="http://schemas.openxmlformats.org/officeDocument/2006/relationships/font" Target="fonts/IBMPlexSansSemiBold-boldItalic.fntdata"/><Relationship Id="rId12" Type="http://schemas.openxmlformats.org/officeDocument/2006/relationships/slide" Target="slides/slide7.xml"/><Relationship Id="rId23" Type="http://schemas.openxmlformats.org/officeDocument/2006/relationships/font" Target="fonts/IBMPlexSans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-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842b70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2f842b70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90b7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463b290b7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805bbe4d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13805bbe4d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842b7035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2f842b7035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842b7035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12f842b7035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63a63c40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1463a63c40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5233e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5233e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f842b7035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2f842b7035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12f842b7035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e22b43d6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fe22b43d6e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63b290b71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463b290b71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463b290b71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e22b43d6e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fe22b43d6e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rgbClr val="826BE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bg>
      <p:bgPr>
        <a:solidFill>
          <a:srgbClr val="826BE9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394" y="724988"/>
            <a:ext cx="8151224" cy="38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  <a:defRPr b="0" sz="32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4536221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00">
          <p15:clr>
            <a:srgbClr val="FBAE40"/>
          </p15:clr>
        </p15:guide>
        <p15:guide id="2" pos="431">
          <p15:clr>
            <a:srgbClr val="FBAE40"/>
          </p15:clr>
        </p15:guide>
        <p15:guide id="3" pos="5567">
          <p15:clr>
            <a:srgbClr val="FBAE40"/>
          </p15:clr>
        </p15:guide>
        <p15:guide id="4" orient="horz" pos="44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>
  <p:cSld name="Объект с подписью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9841" y="1914525"/>
            <a:ext cx="29490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Два объекта">
  <p:cSld name="2_Два объекта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26BE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/>
        </p:nvSpPr>
        <p:spPr>
          <a:xfrm>
            <a:off x="4051634" y="5441282"/>
            <a:ext cx="68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52" y="382222"/>
            <a:ext cx="1732496" cy="22909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287450" y="2571750"/>
            <a:ext cx="2045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Python Start</a:t>
            </a:r>
            <a:endParaRPr b="0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287450" y="1382575"/>
            <a:ext cx="79944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2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Практическое задание</a:t>
            </a:r>
            <a:endParaRPr b="1" sz="32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287456" y="4498875"/>
            <a:ext cx="2182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Урок №</a:t>
            </a:r>
            <a:r>
              <a:rPr lang="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896" y="2326946"/>
            <a:ext cx="2432415" cy="242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62084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будет дальше?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670373" y="2137257"/>
            <a:ext cx="7764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Срез знаний по модулю:)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/>
          <p:nvPr/>
        </p:nvSpPr>
        <p:spPr>
          <a:xfrm>
            <a:off x="173943" y="8640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689998" y="1006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Домашняя работа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689998" y="1741007"/>
            <a:ext cx="7764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Дорешать задачи!</a:t>
            </a:r>
            <a:endParaRPr sz="1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65231" y="1553428"/>
            <a:ext cx="402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3200"/>
              <a:buFont typeface="IBM Plex Sans SemiBold"/>
              <a:buNone/>
            </a:pPr>
            <a:r>
              <a:rPr lang="ru">
                <a:solidFill>
                  <a:srgbClr val="40BA21"/>
                </a:solidFill>
              </a:rPr>
              <a:t>Проверка связи</a:t>
            </a:r>
            <a:endParaRPr>
              <a:solidFill>
                <a:srgbClr val="40BA21"/>
              </a:solidFill>
            </a:endParaRPr>
          </a:p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670848" y="156089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 этом занятии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543050" y="2571753"/>
            <a:ext cx="776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 решение задач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 разбор ошибок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 ответы на вопросы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543053" y="1375145"/>
            <a:ext cx="8019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689998" y="13751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Ответьте на вопросы: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670848" y="2190757"/>
            <a:ext cx="77640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 когда и для чего применяется finally?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</a:t>
            </a: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почему важно закрывать файлы?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в каких случаях файл можно не закрывать?</a:t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24" y="0"/>
            <a:ext cx="84385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3426625" y="3061925"/>
            <a:ext cx="410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40BA2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Проверка домашнего задания</a:t>
            </a:r>
            <a:endParaRPr sz="2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437690" y="304193"/>
            <a:ext cx="3807900" cy="4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2500"/>
              <a:buFont typeface="IBM Plex Sans SemiBold"/>
              <a:buChar char="-"/>
            </a:pPr>
            <a:r>
              <a:rPr lang="ru" sz="25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Задачи находятся в файле “Раздатка”</a:t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2500"/>
              <a:buFont typeface="IBM Plex Sans SemiBold"/>
              <a:buChar char="-"/>
            </a:pPr>
            <a:r>
              <a:rPr lang="ru" sz="25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 решение задач выделено 55 минут</a:t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2500"/>
              <a:buFont typeface="IBM Plex Sans SemiBold"/>
              <a:buChar char="-"/>
            </a:pPr>
            <a:r>
              <a:rPr lang="ru" sz="25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Решили задачу? Скажите об этом!</a:t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152A"/>
              </a:buClr>
              <a:buSzPts val="2500"/>
              <a:buFont typeface="IBM Plex Sans SemiBold"/>
              <a:buChar char="-"/>
            </a:pPr>
            <a:r>
              <a:rPr lang="ru" sz="2500">
                <a:solidFill>
                  <a:srgbClr val="12152A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Не успели решить всё? Ничего страшного:)</a:t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650" y="700662"/>
            <a:ext cx="3468075" cy="38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2093" y="-7075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51575" y="2352450"/>
            <a:ext cx="8390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Перерыв:)</a:t>
            </a:r>
            <a:endParaRPr sz="2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151625" y="537250"/>
            <a:ext cx="4287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6100875" y="2317800"/>
            <a:ext cx="416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1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Обсуждаем!</a:t>
            </a:r>
            <a:endParaRPr sz="2100">
              <a:solidFill>
                <a:srgbClr val="12152A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88" y="824425"/>
            <a:ext cx="4420374" cy="3315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6BE9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1143" y="0"/>
            <a:ext cx="9141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3281848" y="2352445"/>
            <a:ext cx="776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Как вам урок?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