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BMPlex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e33aa235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8e33aa235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8e33aa235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Модули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89998" y="1741007"/>
            <a:ext cx="776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Придумать задачи по теме “Модули”.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900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90100" y="2156803"/>
            <a:ext cx="77640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узнаем, что такое модули в Python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создавать и применять свои собственные модули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490000" y="2344800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такое “модуль”?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50" y="581463"/>
            <a:ext cx="4007350" cy="398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572000" y="1428900"/>
            <a:ext cx="4533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1. __name__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print(random.__name__)</a:t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2. __doc__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print(random.__doc__)</a:t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3.__file__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print(random.__file__)</a:t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298875"/>
            <a:ext cx="4267201" cy="454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77800" y="1507375"/>
            <a:ext cx="798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функцию, которая генерирует случайную последовательность букв заданной длины. (используйте модуль random)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считает количество дней до определенной даты.(используйте модуль datetime)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877650" y="714600"/>
            <a:ext cx="13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Задачи!</a:t>
            </a:r>
            <a:endParaRPr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43051" y="2175450"/>
            <a:ext cx="64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На следующем уроке мы познакомимся с вами с графическим модулем “Черепашка””!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