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IBM Plex Sa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italic.fntdata"/><Relationship Id="rId22" Type="http://schemas.openxmlformats.org/officeDocument/2006/relationships/font" Target="fonts/IBMPlexSansSemiBold-regular.fntdata"/><Relationship Id="rId21" Type="http://schemas.openxmlformats.org/officeDocument/2006/relationships/font" Target="fonts/IBMPlexSans-boldItalic.fntdata"/><Relationship Id="rId24" Type="http://schemas.openxmlformats.org/officeDocument/2006/relationships/font" Target="fonts/IBMPlexSansSemiBold-italic.fntdata"/><Relationship Id="rId23" Type="http://schemas.openxmlformats.org/officeDocument/2006/relationships/font" Target="fonts/IBMPlexSans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BMPlex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-bold.fntdata"/><Relationship Id="rId1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b6a60db3d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8b6a60db3d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f9f8d4be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8f9f8d4be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f9f8d4be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f9f8d4b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e33aa235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8e33aa235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8e33aa235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ba31db5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ba31db5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Модули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937573" y="2133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43047" y="2175446"/>
            <a:ext cx="422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ru">
                <a:solidFill>
                  <a:srgbClr val="FFFFFF"/>
                </a:solidFill>
              </a:rPr>
              <a:t> Дополним наш проект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ru">
                <a:solidFill>
                  <a:srgbClr val="FFFFFF"/>
                </a:solidFill>
              </a:rPr>
              <a:t>Создадим свой модуль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689998" y="1741007"/>
            <a:ext cx="776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Дорешать задачу.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900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90100" y="2156803"/>
            <a:ext cx="776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Char char="-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изучим новый модуль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Char char="-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научимся рисовать при помощи кода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6899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670848" y="2190757"/>
            <a:ext cx="7764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такое “модуль” в Python?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какие модули называются встроенными?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создать свой модуль?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526400" y="2438025"/>
            <a:ext cx="471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Turtle?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800" y="336300"/>
            <a:ext cx="4260800" cy="42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20" name="Google Shape;120;p23"/>
          <p:cNvCxnSpPr/>
          <p:nvPr/>
        </p:nvCxnSpPr>
        <p:spPr>
          <a:xfrm rot="10800000">
            <a:off x="4591513" y="757075"/>
            <a:ext cx="1200" cy="3714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3"/>
          <p:cNvCxnSpPr/>
          <p:nvPr/>
        </p:nvCxnSpPr>
        <p:spPr>
          <a:xfrm>
            <a:off x="2681025" y="2589888"/>
            <a:ext cx="4047300" cy="13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3"/>
          <p:cNvSpPr txBox="1"/>
          <p:nvPr/>
        </p:nvSpPr>
        <p:spPr>
          <a:xfrm>
            <a:off x="4693025" y="685400"/>
            <a:ext cx="42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y</a:t>
            </a:r>
            <a:endParaRPr b="1" sz="1800"/>
          </a:p>
        </p:txBody>
      </p:sp>
      <p:sp>
        <p:nvSpPr>
          <p:cNvPr id="123" name="Google Shape;123;p23"/>
          <p:cNvSpPr txBox="1"/>
          <p:nvPr/>
        </p:nvSpPr>
        <p:spPr>
          <a:xfrm>
            <a:off x="6450400" y="2675838"/>
            <a:ext cx="22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x</a:t>
            </a:r>
            <a:endParaRPr b="1" sz="1800"/>
          </a:p>
        </p:txBody>
      </p:sp>
      <p:sp>
        <p:nvSpPr>
          <p:cNvPr id="124" name="Google Shape;124;p23"/>
          <p:cNvSpPr txBox="1"/>
          <p:nvPr/>
        </p:nvSpPr>
        <p:spPr>
          <a:xfrm>
            <a:off x="4572000" y="2589900"/>
            <a:ext cx="7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(0, 0)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250875" y="1580325"/>
            <a:ext cx="7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BA21"/>
                </a:solidFill>
              </a:rPr>
              <a:t>(+x, +y)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250875" y="3421100"/>
            <a:ext cx="7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BA21"/>
                </a:solidFill>
              </a:rPr>
              <a:t>(+x, -y)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139275" y="3421100"/>
            <a:ext cx="7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BA21"/>
                </a:solidFill>
              </a:rPr>
              <a:t>(-x, -y)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39275" y="1580325"/>
            <a:ext cx="7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BA21"/>
                </a:solidFill>
              </a:rPr>
              <a:t>(-x, +y)</a:t>
            </a:r>
            <a:endParaRPr>
              <a:solidFill>
                <a:srgbClr val="40BA2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74400"/>
            <a:ext cx="4630500" cy="4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backward(x) 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идти назад на х шагов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forward(х)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идти вперед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right(х) 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повернуть вправо на х градусов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left()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повернуть влево на х градусов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shapesize(x, y, z) -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изменить размер пера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pensize(х)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изменить толщину линии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shape(х) -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изменить форму пера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goto(x, y) -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перейти в координаты x, y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home()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перейти в координаты  0, 0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dot(d) -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нарисовать круг диаметра  r</a:t>
            </a:r>
            <a:endParaRPr sz="16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630500" y="0"/>
            <a:ext cx="46305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circle(r) -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нарисовать окружность радиуса r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bgcolor(с)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заменить цвет фона на с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title(t)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заменить название окна на t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done() -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завершить рисунок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exitonclick()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выход из экрана при нажатии на него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fillcolor(c)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установить цвет пера на с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pencolor()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заменить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цвет линии на с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begin_fill() -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начать заливку фигуры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IBM Plex Sans SemiBold"/>
              <a:buChar char="●"/>
            </a:pPr>
            <a:r>
              <a:rPr lang="ru" sz="1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end_fill() - </a:t>
            </a:r>
            <a:r>
              <a:rPr lang="ru" sz="1600">
                <a:solidFill>
                  <a:srgbClr val="40BA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залить фигуру</a:t>
            </a:r>
            <a:endParaRPr sz="1600">
              <a:solidFill>
                <a:srgbClr val="40BA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77800" y="1507375"/>
            <a:ext cx="798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Char char="●"/>
            </a:pPr>
            <a:r>
              <a:rPr lang="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Нарисуйте свое имя при помощи черепашки. Используйте различные цвета, фигуры, толщину линий!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877650" y="714600"/>
            <a:ext cx="13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Задача!</a:t>
            </a:r>
            <a:endParaRPr sz="1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