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IBM Plex Sans Medium"/>
      <p:regular r:id="rId27"/>
      <p:bold r:id="rId28"/>
      <p:italic r:id="rId29"/>
      <p:boldItalic r:id="rId30"/>
    </p:embeddedFont>
    <p:embeddedFont>
      <p:font typeface="IBM Plex Sans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IBMPlexSansMedium-bold.fntdata"/><Relationship Id="rId27" Type="http://schemas.openxmlformats.org/officeDocument/2006/relationships/font" Target="fonts/IBMPlex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SemiBold-regular.fntdata"/><Relationship Id="rId30" Type="http://schemas.openxmlformats.org/officeDocument/2006/relationships/font" Target="fonts/IBMPlex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IBMPlexSansSemiBold-italic.fntdata"/><Relationship Id="rId10" Type="http://schemas.openxmlformats.org/officeDocument/2006/relationships/slide" Target="slides/slide5.xml"/><Relationship Id="rId32" Type="http://schemas.openxmlformats.org/officeDocument/2006/relationships/font" Target="fonts/IBMPlexSa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IBMPlexSans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5a9fa2c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5a9fa2c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5a9fa2cb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5a9fa2cb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a9fa2c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5a9fa2c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9f2c3d22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f9f2c3d22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5a9fa2cb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5a9fa2cb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e22b43d6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fe22b43d6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a63c4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463a63c4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a9fa2c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5a9fa2c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5a9fa2c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5a9fa2c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a9fa2cb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5a9fa2cb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5a9fa2c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5a9fa2c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://www.boredapi.com/api/activity/" TargetMode="External"/><Relationship Id="rId5" Type="http://schemas.openxmlformats.org/officeDocument/2006/relationships/hyperlink" Target="http://www.boredapi.com/api/activit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hyperlink" Target="http://www.boredapi.com/api/activity/" TargetMode="External"/><Relationship Id="rId5" Type="http://schemas.openxmlformats.org/officeDocument/2006/relationships/hyperlink" Target="http://www.boredapi.com/api/activit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hyperlink" Target="https://http.cat/rand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kitsu.io/api/edge/anime?filter%5Btext%5D=%7B%D0%BA%D0%BB%D1%8E%D1%87%D0%B5%D0%B2%D0%BE%D0%B5" TargetMode="External"/><Relationship Id="rId5" Type="http://schemas.openxmlformats.org/officeDocument/2006/relationships/hyperlink" Target="https://kitsu.io/api/edge/anim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boredapi.com/api/activity/" TargetMode="External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boredapi.com/api/activity/" TargetMode="External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hyperlink" Target="http://www.boredapi.com/api/activ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Практическая работа с API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Bored API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799" y="848050"/>
            <a:ext cx="2371225" cy="42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39375" y="1041925"/>
            <a:ext cx="7425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Другие виды запроса: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Найти занятие по указанной цене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 ? +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price=&lt;цена(float)&gt;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Найти событие с указанной ценой в ограниченном диапазоне (включительно)</a:t>
            </a:r>
            <a:endParaRPr sz="16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endParaRPr sz="16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 ? +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minprice=&lt;цена(float)&gt;&amp;maxprice=&lt;цена(float)&gt;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Bored API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925" y="737750"/>
            <a:ext cx="2307211" cy="410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39375" y="1041925"/>
            <a:ext cx="7425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Другие виды запроса: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Найти цену в максимально ограниченном диапазоне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 ? +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accessibility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=&lt;float&gt;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Найти событие с заданной доступностью в включительно </a:t>
            </a:r>
            <a:endParaRPr sz="16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ограниченном диапазоне</a:t>
            </a:r>
            <a:endParaRPr sz="16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endParaRPr sz="16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 ? +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minaccessibility=&lt;минимальная доступность (float)&gt;&amp;maxaccessibility=&lt;максимальная доступность (float)&gt;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HTTP-cat</a:t>
            </a: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50" y="1725575"/>
            <a:ext cx="2962225" cy="29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370400" y="1040275"/>
            <a:ext cx="7425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Данный API - возвращает картинки с котиками для каждого HTTP кода!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Случайная HTTP-кошка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https://http.cat/random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Отображение конкретной HTTP-кошки по HTTP-коду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URL: 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https://http.cat/&lt;status_code&gt;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0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1272300" y="491350"/>
            <a:ext cx="43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951475" y="1372050"/>
            <a:ext cx="23097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Перерыв!</a:t>
            </a:r>
            <a:endParaRPr b="1" sz="2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325" y="641200"/>
            <a:ext cx="4237925" cy="42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API Kitsu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825" y="2429275"/>
            <a:ext cx="2714175" cy="2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370400" y="1040275"/>
            <a:ext cx="7425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Данный API предоставляет доступ к данным  по аниме и манге 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Поиск аниме по ключевому слову: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https://kitsu.io/api/edge/anime?filter[text]={ключевое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слово}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Получить список популярных аниме:</a:t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URL: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https://kitsu.io/api/edge/anime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?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page[lim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it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]={количество}&amp;sort=popularityRank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281848" y="23524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Как вам урок?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575" y="1599573"/>
            <a:ext cx="4271200" cy="3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670373" y="2137257"/>
            <a:ext cx="776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Поработаем с библиотекой для создания ботов!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825" y="1999447"/>
            <a:ext cx="3769175" cy="32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655523" y="1761682"/>
            <a:ext cx="77640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Дорешать задачи !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675" y="1362200"/>
            <a:ext cx="4541850" cy="3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848" y="15608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745850" y="2239928"/>
            <a:ext cx="77640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❏"/>
            </a:pPr>
            <a:r>
              <a:rPr lang="ru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Поработаем с разными открытыми API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❏"/>
            </a:pPr>
            <a:r>
              <a:rPr lang="ru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Разберем крутые примеры работы с данным API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❏"/>
            </a:pPr>
            <a:r>
              <a:rPr lang="ru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Попрактикуемся в работе с запросами</a:t>
            </a:r>
            <a:endParaRPr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825" y="1195300"/>
            <a:ext cx="3726225" cy="37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70848" y="2190757"/>
            <a:ext cx="7764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что такое сервер?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такое API?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что значит код состояния 404?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98" y="1194150"/>
            <a:ext cx="3879950" cy="39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75" y="262125"/>
            <a:ext cx="7446799" cy="45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192275" y="3151550"/>
            <a:ext cx="492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Bored API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99850" y="1540650"/>
            <a:ext cx="53709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Получить случайную активность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Структура запроса 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URL: </a:t>
            </a: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http://www.boredapi.com/api/activity/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750" y="1716675"/>
            <a:ext cx="2868450" cy="285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Bored API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96425" y="1284000"/>
            <a:ext cx="74256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Найти случайную активность с заданным типом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Структура запроса 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URL: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 ?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+type=&lt;тип активности&gt; 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750" y="1730600"/>
            <a:ext cx="3350849" cy="33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Bored API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26557" l="0" r="0" t="26553"/>
          <a:stretch/>
        </p:blipFill>
        <p:spPr>
          <a:xfrm>
            <a:off x="6217675" y="2433875"/>
            <a:ext cx="2887800" cy="240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96425" y="1284000"/>
            <a:ext cx="7425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Какие типы активности можно указать: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1. Рекреационные активности : </a:t>
            </a:r>
            <a:r>
              <a:rPr lang="ru" sz="17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type=recreational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2. Образовательные активности: </a:t>
            </a:r>
            <a:r>
              <a:rPr lang="ru" sz="17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type=education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3. Социальные активности :</a:t>
            </a:r>
            <a:r>
              <a:rPr lang="ru" sz="17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type=social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4. Игровые активности : </a:t>
            </a:r>
            <a:r>
              <a:rPr lang="ru" sz="17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type=game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5. Спортивные активности : </a:t>
            </a:r>
            <a:r>
              <a:rPr lang="ru" sz="17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type=sport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6. Музыкальные активности : </a:t>
            </a:r>
            <a:r>
              <a:rPr lang="ru" sz="17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type=music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958125" y="435150"/>
            <a:ext cx="43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Bored API</a:t>
            </a:r>
            <a:endParaRPr sz="30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400" y="1249525"/>
            <a:ext cx="2806525" cy="376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496425" y="1284000"/>
            <a:ext cx="74256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Найдите случайную активность с заданным количеством участников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Структура запроса 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40BA2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URL: </a:t>
            </a:r>
            <a:endParaRPr sz="17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http://www.boredapi.com/api/activity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+ ? +</a:t>
            </a:r>
            <a:endParaRPr sz="1700">
              <a:solidFill>
                <a:srgbClr val="826BE9"/>
              </a:solidFill>
              <a:highlight>
                <a:srgbClr val="F5F5F5"/>
              </a:highlight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participants </a:t>
            </a:r>
            <a:r>
              <a:rPr lang="ru" sz="1700">
                <a:solidFill>
                  <a:srgbClr val="826BE9"/>
                </a:solidFill>
                <a:highlight>
                  <a:srgbClr val="F5F5F5"/>
                </a:highlight>
                <a:latin typeface="IBM Plex Sans Medium"/>
                <a:ea typeface="IBM Plex Sans Medium"/>
                <a:cs typeface="IBM Plex Sans Medium"/>
                <a:sym typeface="IBM Plex Sans Medium"/>
              </a:rPr>
              <a:t>=&lt;количество участников&gt; </a:t>
            </a:r>
            <a:endParaRPr sz="17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