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Medium"/>
      <p:regular r:id="rId20"/>
      <p:bold r:id="rId21"/>
      <p:italic r:id="rId22"/>
      <p:boldItalic r:id="rId23"/>
    </p:embeddedFont>
    <p:embeddedFont>
      <p:font typeface="IBM Plex Sa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Medium-regular.fntdata"/><Relationship Id="rId22" Type="http://schemas.openxmlformats.org/officeDocument/2006/relationships/font" Target="fonts/IBMPlexSansMedium-italic.fntdata"/><Relationship Id="rId21" Type="http://schemas.openxmlformats.org/officeDocument/2006/relationships/font" Target="fonts/IBMPlexSansMedium-bold.fntdata"/><Relationship Id="rId24" Type="http://schemas.openxmlformats.org/officeDocument/2006/relationships/font" Target="fonts/IBMPlexSansSemiBold-regular.fntdata"/><Relationship Id="rId23" Type="http://schemas.openxmlformats.org/officeDocument/2006/relationships/font" Target="fonts/IBMPlexSa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SemiBold-italic.fntdata"/><Relationship Id="rId25" Type="http://schemas.openxmlformats.org/officeDocument/2006/relationships/font" Target="fonts/IBMPlexSansSemiBold-bold.fntdata"/><Relationship Id="rId27" Type="http://schemas.openxmlformats.org/officeDocument/2006/relationships/font" Target="fonts/IBMPlex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85c4da2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2a85c4da2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a3f9404f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2a3f9404f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63b290b7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463b290b7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463b290b71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e22b43d6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fe22b43d6e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API и ботом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603575" y="1944275"/>
            <a:ext cx="8121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Написать бота, который использует Cat Fact Ninja API и отправляет в чат 10 случайных фактов о котах!</a:t>
            </a:r>
            <a:endParaRPr sz="18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825" y="2616900"/>
            <a:ext cx="2426350" cy="24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70848" y="156089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718175" y="2218450"/>
            <a:ext cx="52569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❏"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напишем бота с подключению к интересному API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❏"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дополним его дополнительными функциями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150" y="2511975"/>
            <a:ext cx="2563150" cy="25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543053" y="1107820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70848" y="130279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90100" y="2092453"/>
            <a:ext cx="7764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❏"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такое токен?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❏"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 что отвечает метод polling()?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❏"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создать экземпляр бота?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❏"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Зачем нужен декоратор @</a:t>
            </a: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bot.message_handler()?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425" y="2571750"/>
            <a:ext cx="2587050" cy="25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50" y="674250"/>
            <a:ext cx="6226176" cy="37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043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883300" y="451675"/>
            <a:ext cx="35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26BE9"/>
                </a:solidFill>
                <a:latin typeface="IBM Plex Sans"/>
                <a:ea typeface="IBM Plex Sans"/>
                <a:cs typeface="IBM Plex Sans"/>
                <a:sym typeface="IBM Plex Sans"/>
              </a:rPr>
              <a:t>Poke API</a:t>
            </a:r>
            <a:endParaRPr b="1" sz="2200">
              <a:solidFill>
                <a:srgbClr val="826BE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713875" y="1417700"/>
            <a:ext cx="7920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–  Этот сервис позволяет легко получить информацию о покемонах, их способностях и типах, а также о контенте про покемонов: играх и прочем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4900" y="1773025"/>
            <a:ext cx="2890950" cy="32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713875" y="2370225"/>
            <a:ext cx="504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Формат запросов к API:</a:t>
            </a:r>
            <a:endParaRPr sz="15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11111"/>
                </a:solidFill>
                <a:highlight>
                  <a:schemeClr val="lt1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https://pokeapi.co/api/v2/&lt;type&gt;/&lt;name or id&gt;</a:t>
            </a:r>
            <a:endParaRPr sz="1500">
              <a:solidFill>
                <a:srgbClr val="111111"/>
              </a:solidFill>
              <a:highlight>
                <a:schemeClr val="lt1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chemeClr val="lt1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111111"/>
                </a:solidFill>
                <a:highlight>
                  <a:schemeClr val="lt1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&lt;name or id&gt;-передается либо номер либо имя покемона</a:t>
            </a:r>
            <a:endParaRPr sz="1500">
              <a:solidFill>
                <a:srgbClr val="111111"/>
              </a:solidFill>
              <a:highlight>
                <a:schemeClr val="lt1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51625" y="537250"/>
            <a:ext cx="428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6100875" y="2317800"/>
            <a:ext cx="184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Перерыв!</a:t>
            </a:r>
            <a:endParaRPr sz="21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4" y="1384422"/>
            <a:ext cx="4165799" cy="331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281848" y="23524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Как вам урок?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975" y="2571750"/>
            <a:ext cx="2566725" cy="25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670373" y="2137257"/>
            <a:ext cx="776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Узнаем, как добавлять кнопки в бота!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300" y="2456450"/>
            <a:ext cx="2687050" cy="26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