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IBM Plex Sans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SemiBold-regular.fntdata"/><Relationship Id="rId11" Type="http://schemas.openxmlformats.org/officeDocument/2006/relationships/slide" Target="slides/slide6.xml"/><Relationship Id="rId22" Type="http://schemas.openxmlformats.org/officeDocument/2006/relationships/font" Target="fonts/IBMPlexSansSemiBold-italic.fntdata"/><Relationship Id="rId10" Type="http://schemas.openxmlformats.org/officeDocument/2006/relationships/slide" Target="slides/slide5.xml"/><Relationship Id="rId21" Type="http://schemas.openxmlformats.org/officeDocument/2006/relationships/font" Target="fonts/IBMPlexSans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IBMPlexSans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d3876848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22d3876848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ba31db57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ba31db57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f842b7035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2f842b7035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2f842b7035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b6a60db3d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8b6a60db3d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Бот-напоминалка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689998" y="1741007"/>
            <a:ext cx="77640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Добавить боту кнопок. Создайте кнопки при установке напоминания с самыми частыми на ваш взгляд запросами(не менее трех). Также добавьте кнопки таймера, при помощи которых можно будет устанавливать время в минутах(пользователь вводит время в минутах, а программа должна будет перевести его в секунды).</a:t>
            </a:r>
            <a:endParaRPr sz="21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9009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690100" y="2156803"/>
            <a:ext cx="77640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узнаем, что такое модули в Python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научимся создавать и применять свои собственные модули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69009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вопросы: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690100" y="2156803"/>
            <a:ext cx="7764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-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какие функции из библиотеки timе вы помните?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4" y="0"/>
            <a:ext cx="84385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3426625" y="3061925"/>
            <a:ext cx="41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20950" y="2279250"/>
            <a:ext cx="851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register_next_step_handler(message, function, *</a:t>
            </a:r>
            <a:r>
              <a:rPr lang="ru" sz="2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args</a:t>
            </a:r>
            <a:r>
              <a:rPr lang="ru" sz="2600">
                <a:solidFill>
                  <a:srgbClr val="FF99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)</a:t>
            </a:r>
            <a:endParaRPr sz="2600">
              <a:solidFill>
                <a:schemeClr val="accent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1456450" y="2344800"/>
            <a:ext cx="4715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Перерыв!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11000" r="0" t="0"/>
          <a:stretch/>
        </p:blipFill>
        <p:spPr>
          <a:xfrm>
            <a:off x="4572010" y="0"/>
            <a:ext cx="45775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1937573" y="2133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Расскажите о своих впечатлениях!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543047" y="2175446"/>
            <a:ext cx="42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ru">
                <a:solidFill>
                  <a:srgbClr val="FFFFFF"/>
                </a:solidFill>
              </a:rPr>
              <a:t>Внедрение творческого проекта в бота!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