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IBM Plex Sa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bold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regular.fntdata"/><Relationship Id="rId13" Type="http://schemas.openxmlformats.org/officeDocument/2006/relationships/slide" Target="slides/slide8.xml"/><Relationship Id="rId24" Type="http://schemas.openxmlformats.org/officeDocument/2006/relationships/font" Target="fonts/IBMPlexSans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IBMPlex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805bbe4d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3805bbe4d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e8e0021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fe8e0021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e8e0021cd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fe8e0021cd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fe8e0021cd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3a63c4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463a63c4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f842b7035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2f842b7035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3a63c40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463a63c40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Переменные и оператор присваивания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670373" y="2137257"/>
            <a:ext cx="7764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Типы данных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Преобразование данных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100" y="0"/>
            <a:ext cx="446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89998" y="1741007"/>
            <a:ext cx="7764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1)Если создать две переменные с одинаковым значением, они будут ссылаться на один и тот же адрес в памяти компьютера или на разные?</a:t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2)Что произойдет, если в существующую переменную записать новое значение?</a:t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3)У вас есть две переменные с разным значением. Как поменять значения местами?</a:t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289031" y="1527753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6" y="2244741"/>
            <a:ext cx="9144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ru" sz="38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Познакомимся?</a:t>
            </a:r>
            <a:endParaRPr b="0" i="0" sz="3800" u="none" cap="none" strike="noStrike">
              <a:solidFill>
                <a:srgbClr val="826BE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186" y="3001265"/>
            <a:ext cx="2353250" cy="23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563" y="3189401"/>
            <a:ext cx="1690460" cy="169046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417588" y="3562388"/>
            <a:ext cx="4116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670373" y="6893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70373" y="1337807"/>
            <a:ext cx="77640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научимся задавать переменные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поймём, как работает оператор присваивания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узнаем, как хранятся данные в Python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" sz="25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5055290" y="693043"/>
            <a:ext cx="3807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Работаем вместе!</a:t>
            </a:r>
            <a:endParaRPr sz="25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25" y="561025"/>
            <a:ext cx="1429176" cy="142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975" y="3156637"/>
            <a:ext cx="2221524" cy="1986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086983" y="3345600"/>
            <a:ext cx="69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/>
              <a:t>?</a:t>
            </a:r>
            <a:endParaRPr b="1" sz="72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25" y="3073163"/>
            <a:ext cx="1721250" cy="17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8800" y="561028"/>
            <a:ext cx="2534349" cy="12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70373" y="6893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70374" y="1337800"/>
            <a:ext cx="3240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Что такое функция?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Для чего нужна функция?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Какие функции вы уже знаете? 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Что они делают?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100" y="0"/>
            <a:ext cx="43769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25090" y="1742868"/>
            <a:ext cx="3807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Переменная - ссылка на область памяти в компьютере.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69825" y="16027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135375" y="1912675"/>
            <a:ext cx="344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age = 1</a:t>
            </a:r>
            <a:endParaRPr sz="25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name = ‘Progmatika’</a:t>
            </a:r>
            <a:endParaRPr sz="25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2093" y="-7075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2708148" y="228169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А теперь программируем!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039348" y="23524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