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C43B-BDE9-40B7-928D-4CB183A8F177}" type="datetimeFigureOut">
              <a:rPr lang="pt-BR" smtClean="0"/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DF6-0E6A-4E08-8E70-63EED0B6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80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C43B-BDE9-40B7-928D-4CB183A8F177}" type="datetimeFigureOut">
              <a:rPr lang="pt-BR" smtClean="0"/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DF6-0E6A-4E08-8E70-63EED0B6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54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C43B-BDE9-40B7-928D-4CB183A8F177}" type="datetimeFigureOut">
              <a:rPr lang="pt-BR" smtClean="0"/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DF6-0E6A-4E08-8E70-63EED0B6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16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C43B-BDE9-40B7-928D-4CB183A8F177}" type="datetimeFigureOut">
              <a:rPr lang="pt-BR" smtClean="0"/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DF6-0E6A-4E08-8E70-63EED0B6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30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C43B-BDE9-40B7-928D-4CB183A8F177}" type="datetimeFigureOut">
              <a:rPr lang="pt-BR" smtClean="0"/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DF6-0E6A-4E08-8E70-63EED0B6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71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C43B-BDE9-40B7-928D-4CB183A8F177}" type="datetimeFigureOut">
              <a:rPr lang="pt-BR" smtClean="0"/>
              <a:t>03/05/2016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DF6-0E6A-4E08-8E70-63EED0B6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89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C43B-BDE9-40B7-928D-4CB183A8F177}" type="datetimeFigureOut">
              <a:rPr lang="pt-BR" smtClean="0"/>
              <a:t>03/05/2016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DF6-0E6A-4E08-8E70-63EED0B6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22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C43B-BDE9-40B7-928D-4CB183A8F177}" type="datetimeFigureOut">
              <a:rPr lang="pt-BR" smtClean="0"/>
              <a:t>03/05/2016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DF6-0E6A-4E08-8E70-63EED0B6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98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C43B-BDE9-40B7-928D-4CB183A8F177}" type="datetimeFigureOut">
              <a:rPr lang="pt-BR" smtClean="0"/>
              <a:t>03/05/2016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DF6-0E6A-4E08-8E70-63EED0B6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02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C43B-BDE9-40B7-928D-4CB183A8F177}" type="datetimeFigureOut">
              <a:rPr lang="pt-BR" smtClean="0"/>
              <a:t>03/05/2016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DF6-0E6A-4E08-8E70-63EED0B6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17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C43B-BDE9-40B7-928D-4CB183A8F177}" type="datetimeFigureOut">
              <a:rPr lang="pt-BR" smtClean="0"/>
              <a:t>03/05/2016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ADF6-0E6A-4E08-8E70-63EED0B6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6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8C43B-BDE9-40B7-928D-4CB183A8F177}" type="datetimeFigureOut">
              <a:rPr lang="pt-BR" smtClean="0"/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2ADF6-0E6A-4E08-8E70-63EED0B6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07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vivaldi.com/" TargetMode="External"/><Relationship Id="rId13" Type="http://schemas.openxmlformats.org/officeDocument/2006/relationships/hyperlink" Target="http://w3m.sourceforge.net/" TargetMode="External"/><Relationship Id="rId3" Type="http://schemas.openxmlformats.org/officeDocument/2006/relationships/hyperlink" Target="https://www.google.com.br/chrome/browser/features.html" TargetMode="External"/><Relationship Id="rId7" Type="http://schemas.openxmlformats.org/officeDocument/2006/relationships/hyperlink" Target="https://konqueror.org/" TargetMode="External"/><Relationship Id="rId12" Type="http://schemas.openxmlformats.org/officeDocument/2006/relationships/hyperlink" Target="http://www.dillo.org/" TargetMode="External"/><Relationship Id="rId17" Type="http://schemas.openxmlformats.org/officeDocument/2006/relationships/hyperlink" Target="http://www.qupzilla.com/" TargetMode="External"/><Relationship Id="rId2" Type="http://schemas.openxmlformats.org/officeDocument/2006/relationships/hyperlink" Target="https://www.mozilla.org/pt-BR/firefox/new/" TargetMode="External"/><Relationship Id="rId16" Type="http://schemas.openxmlformats.org/officeDocument/2006/relationships/hyperlink" Target="http://lynx.browser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iki.debian.org/Iceweasel" TargetMode="External"/><Relationship Id="rId11" Type="http://schemas.openxmlformats.org/officeDocument/2006/relationships/hyperlink" Target="http://liri-browser.github.io/#discover" TargetMode="External"/><Relationship Id="rId5" Type="http://schemas.openxmlformats.org/officeDocument/2006/relationships/hyperlink" Target="http://www.opera.com/pt-br" TargetMode="External"/><Relationship Id="rId15" Type="http://schemas.openxmlformats.org/officeDocument/2006/relationships/hyperlink" Target="http://links.twibright.com/" TargetMode="External"/><Relationship Id="rId10" Type="http://schemas.openxmlformats.org/officeDocument/2006/relationships/hyperlink" Target="https://www.palemoon.org/" TargetMode="External"/><Relationship Id="rId4" Type="http://schemas.openxmlformats.org/officeDocument/2006/relationships/hyperlink" Target="http://www.chromium.org/Home" TargetMode="External"/><Relationship Id="rId9" Type="http://schemas.openxmlformats.org/officeDocument/2006/relationships/hyperlink" Target="http://www.maxthon.com/" TargetMode="External"/><Relationship Id="rId14" Type="http://schemas.openxmlformats.org/officeDocument/2006/relationships/hyperlink" Target="http://midori-browse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1484784"/>
            <a:ext cx="6400800" cy="331236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Quando iniciou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Até quando ficou operando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Quantos navegadores tem </a:t>
            </a:r>
            <a:r>
              <a:rPr lang="pt-BR" dirty="0" err="1" smtClean="0"/>
              <a:t>Ubunto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256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pt-BR" dirty="0" smtClean="0"/>
              <a:t>Quando iniciou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2004 por Mark </a:t>
            </a:r>
            <a:r>
              <a:rPr lang="pt-BR" dirty="0" err="1" smtClean="0"/>
              <a:t>Shuttleworth</a:t>
            </a:r>
            <a:r>
              <a:rPr lang="pt-BR" dirty="0" smtClean="0"/>
              <a:t>, a principio queria deixar o Linux menos </a:t>
            </a:r>
            <a:r>
              <a:rPr lang="pt-BR" dirty="0" err="1" smtClean="0"/>
              <a:t>vunerável</a:t>
            </a:r>
            <a:r>
              <a:rPr lang="pt-BR" dirty="0" smtClean="0"/>
              <a:t>, </a:t>
            </a:r>
            <a:r>
              <a:rPr lang="pt-BR" dirty="0" err="1" smtClean="0"/>
              <a:t>facil</a:t>
            </a:r>
            <a:r>
              <a:rPr lang="pt-BR" dirty="0" smtClean="0"/>
              <a:t> e um S.O para competir aos maiores S.O.</a:t>
            </a:r>
          </a:p>
          <a:p>
            <a:r>
              <a:rPr lang="pt-BR" dirty="0" smtClean="0"/>
              <a:t>Usou seus próprios fundos e se baseou no S.O Debian</a:t>
            </a:r>
          </a:p>
          <a:p>
            <a:r>
              <a:rPr lang="pt-BR" dirty="0" smtClean="0"/>
              <a:t>Os </a:t>
            </a:r>
            <a:r>
              <a:rPr lang="pt-BR" dirty="0" err="1" smtClean="0"/>
              <a:t>CD’s</a:t>
            </a:r>
            <a:r>
              <a:rPr lang="pt-BR" dirty="0" smtClean="0"/>
              <a:t> de </a:t>
            </a:r>
            <a:r>
              <a:rPr lang="pt-BR" dirty="0" err="1" smtClean="0"/>
              <a:t>instação</a:t>
            </a:r>
            <a:r>
              <a:rPr lang="pt-BR" dirty="0" smtClean="0"/>
              <a:t> foram enviados para todo mundo sem nenhum preço ao usuário o que fez o </a:t>
            </a:r>
            <a:r>
              <a:rPr lang="pt-BR" dirty="0" err="1" smtClean="0"/>
              <a:t>Ubunto</a:t>
            </a:r>
            <a:r>
              <a:rPr lang="pt-BR" dirty="0" smtClean="0"/>
              <a:t> se espalhar rapidamente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413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3. Quanto navegadores tem?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b="1" dirty="0" smtClean="0">
              <a:hlinkClick r:id="rId2"/>
            </a:endParaRPr>
          </a:p>
          <a:p>
            <a:r>
              <a:rPr lang="pt-BR" b="1" dirty="0" smtClean="0">
                <a:hlinkClick r:id="rId2"/>
              </a:rPr>
              <a:t>Mozilla </a:t>
            </a:r>
            <a:r>
              <a:rPr lang="pt-BR" b="1" dirty="0">
                <a:hlinkClick r:id="rId2"/>
              </a:rPr>
              <a:t>Firefox</a:t>
            </a:r>
            <a:endParaRPr lang="pt-BR" dirty="0"/>
          </a:p>
          <a:p>
            <a:r>
              <a:rPr lang="pt-BR" b="1" dirty="0">
                <a:hlinkClick r:id="rId3"/>
              </a:rPr>
              <a:t>Google </a:t>
            </a:r>
            <a:r>
              <a:rPr lang="pt-BR" b="1" dirty="0" err="1">
                <a:hlinkClick r:id="rId3"/>
              </a:rPr>
              <a:t>Chrome</a:t>
            </a:r>
            <a:r>
              <a:rPr lang="pt-BR" b="1" dirty="0">
                <a:hlinkClick r:id="rId3"/>
              </a:rPr>
              <a:t>/</a:t>
            </a:r>
            <a:r>
              <a:rPr lang="pt-BR" b="1" dirty="0" err="1">
                <a:hlinkClick r:id="rId4"/>
              </a:rPr>
              <a:t>Chromium</a:t>
            </a:r>
            <a:endParaRPr lang="pt-BR" dirty="0"/>
          </a:p>
          <a:p>
            <a:r>
              <a:rPr lang="pt-BR" b="1" dirty="0">
                <a:hlinkClick r:id="rId5"/>
              </a:rPr>
              <a:t>Opera</a:t>
            </a:r>
            <a:endParaRPr lang="pt-BR" dirty="0"/>
          </a:p>
          <a:p>
            <a:r>
              <a:rPr lang="pt-BR" b="1" dirty="0" err="1">
                <a:hlinkClick r:id="rId6"/>
              </a:rPr>
              <a:t>Iceweasel</a:t>
            </a:r>
            <a:endParaRPr lang="pt-BR" dirty="0"/>
          </a:p>
          <a:p>
            <a:r>
              <a:rPr lang="pt-BR" b="1" dirty="0" err="1">
                <a:hlinkClick r:id="rId7"/>
              </a:rPr>
              <a:t>Konqueror</a:t>
            </a:r>
            <a:endParaRPr lang="pt-BR" dirty="0"/>
          </a:p>
          <a:p>
            <a:r>
              <a:rPr lang="pt-BR" b="1" dirty="0">
                <a:hlinkClick r:id="rId8"/>
              </a:rPr>
              <a:t>Vivaldi</a:t>
            </a:r>
            <a:endParaRPr lang="pt-BR" dirty="0"/>
          </a:p>
          <a:p>
            <a:r>
              <a:rPr lang="pt-BR" b="1" dirty="0" err="1">
                <a:hlinkClick r:id="rId9"/>
              </a:rPr>
              <a:t>Maxthon</a:t>
            </a:r>
            <a:endParaRPr lang="pt-BR" dirty="0"/>
          </a:p>
          <a:p>
            <a:r>
              <a:rPr lang="pt-BR" b="1" dirty="0" err="1">
                <a:hlinkClick r:id="rId10"/>
              </a:rPr>
              <a:t>Pale</a:t>
            </a:r>
            <a:r>
              <a:rPr lang="pt-BR" b="1" dirty="0">
                <a:hlinkClick r:id="rId10"/>
              </a:rPr>
              <a:t> </a:t>
            </a:r>
            <a:r>
              <a:rPr lang="pt-BR" b="1" dirty="0" err="1">
                <a:hlinkClick r:id="rId10"/>
              </a:rPr>
              <a:t>Moon</a:t>
            </a:r>
            <a:endParaRPr lang="pt-BR" dirty="0"/>
          </a:p>
          <a:p>
            <a:r>
              <a:rPr lang="pt-BR" b="1" dirty="0" err="1">
                <a:hlinkClick r:id="rId11"/>
              </a:rPr>
              <a:t>Liri</a:t>
            </a:r>
            <a:r>
              <a:rPr lang="pt-BR" b="1" dirty="0">
                <a:hlinkClick r:id="rId11"/>
              </a:rPr>
              <a:t> Browser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 smtClean="0">
                <a:hlinkClick r:id="rId12"/>
              </a:rPr>
              <a:t>Navegadores leves:</a:t>
            </a:r>
            <a:endParaRPr lang="pt-BR" b="1" dirty="0" smtClean="0">
              <a:hlinkClick r:id="rId12"/>
            </a:endParaRPr>
          </a:p>
          <a:p>
            <a:r>
              <a:rPr lang="pt-BR" b="1" dirty="0" err="1" smtClean="0">
                <a:hlinkClick r:id="rId12"/>
              </a:rPr>
              <a:t>Dillo</a:t>
            </a:r>
            <a:endParaRPr lang="pt-BR" dirty="0" smtClean="0"/>
          </a:p>
          <a:p>
            <a:r>
              <a:rPr lang="pt-BR" b="1" dirty="0" smtClean="0">
                <a:hlinkClick r:id="rId13"/>
              </a:rPr>
              <a:t>W3M</a:t>
            </a:r>
            <a:endParaRPr lang="pt-BR" dirty="0" smtClean="0"/>
          </a:p>
          <a:p>
            <a:r>
              <a:rPr lang="pt-BR" b="1" dirty="0" err="1" smtClean="0">
                <a:hlinkClick r:id="rId14"/>
              </a:rPr>
              <a:t>Midori</a:t>
            </a:r>
            <a:endParaRPr lang="pt-BR" dirty="0" smtClean="0"/>
          </a:p>
          <a:p>
            <a:r>
              <a:rPr lang="pt-BR" b="1" dirty="0" smtClean="0">
                <a:hlinkClick r:id="rId15"/>
              </a:rPr>
              <a:t>Links</a:t>
            </a:r>
            <a:endParaRPr lang="pt-BR" dirty="0" smtClean="0"/>
          </a:p>
          <a:p>
            <a:r>
              <a:rPr lang="pt-BR" b="1" dirty="0" err="1" smtClean="0">
                <a:hlinkClick r:id="rId16"/>
              </a:rPr>
              <a:t>Lynx</a:t>
            </a:r>
            <a:endParaRPr lang="pt-BR" dirty="0" smtClean="0"/>
          </a:p>
          <a:p>
            <a:r>
              <a:rPr lang="pt-BR" b="1" dirty="0" err="1" smtClean="0">
                <a:hlinkClick r:id="rId17"/>
              </a:rPr>
              <a:t>QupZilla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21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96</Words>
  <Application>Microsoft Office PowerPoint</Application>
  <PresentationFormat>Apresentação na tela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Quando iniciou</vt:lpstr>
      <vt:lpstr>3. Quanto navegadores tem?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almeida</dc:creator>
  <cp:lastModifiedBy>victor almeida</cp:lastModifiedBy>
  <cp:revision>3</cp:revision>
  <dcterms:created xsi:type="dcterms:W3CDTF">2016-05-03T12:54:41Z</dcterms:created>
  <dcterms:modified xsi:type="dcterms:W3CDTF">2016-05-03T13:24:08Z</dcterms:modified>
</cp:coreProperties>
</file>