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29881B4-FF65-4D3D-943D-8505E7D1148B}" type="datetimeFigureOut">
              <a:rPr lang="pt-BR" smtClean="0"/>
              <a:t>11/11/2015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942B9F-57FA-465F-B43B-07A5A9801D33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3111"/>
            <a:ext cx="7772400" cy="1470025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1484784"/>
            <a:ext cx="6336704" cy="378904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 </a:t>
            </a:r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 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C</a:t>
            </a:r>
            <a:r>
              <a:rPr lang="pt-BR" dirty="0" smtClean="0"/>
              <a:t>ientista de dados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/>
              <a:t>D</a:t>
            </a:r>
            <a:r>
              <a:rPr lang="pt-BR" dirty="0" smtClean="0"/>
              <a:t>esenvolvedor  Java 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Desenvolvedor para  </a:t>
            </a:r>
            <a:r>
              <a:rPr lang="pt-BR" dirty="0" err="1"/>
              <a:t>A</a:t>
            </a:r>
            <a:r>
              <a:rPr lang="pt-BR" dirty="0" err="1" smtClean="0"/>
              <a:t>ndroid</a:t>
            </a:r>
            <a:r>
              <a:rPr lang="pt-BR" dirty="0" smtClean="0"/>
              <a:t> 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Engenheiro da Qualidade</a:t>
            </a:r>
          </a:p>
          <a:p>
            <a:pPr marL="514350" indent="-514350" algn="l">
              <a:buFont typeface="+mj-lt"/>
              <a:buAutoNum type="arabicPeriod"/>
            </a:pPr>
            <a:r>
              <a:rPr lang="pt-BR" dirty="0" smtClean="0"/>
              <a:t>Desenvolvedor PHP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24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2696" y="-28082"/>
            <a:ext cx="10585176" cy="31625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107504" y="3140968"/>
            <a:ext cx="24482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n>
                  <a:solidFill>
                    <a:sysClr val="windowText" lastClr="000000"/>
                  </a:solidFill>
                </a:ln>
                <a:latin typeface="+mj-lt"/>
              </a:rPr>
              <a:t>O cientista de dados </a:t>
            </a:r>
            <a:endParaRPr lang="pt-BR" dirty="0">
              <a:ln>
                <a:solidFill>
                  <a:sysClr val="windowText" lastClr="000000"/>
                </a:solidFill>
              </a:ln>
              <a:latin typeface="+mj-lt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-27353" y="3645024"/>
            <a:ext cx="6948264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>
                <a:latin typeface="+mj-lt"/>
              </a:rPr>
              <a:t>O cientista de dados, </a:t>
            </a:r>
            <a:r>
              <a:rPr lang="pt-BR" dirty="0">
                <a:latin typeface="+mj-lt"/>
              </a:rPr>
              <a:t> </a:t>
            </a:r>
            <a:r>
              <a:rPr lang="pt-BR" dirty="0" smtClean="0">
                <a:latin typeface="+mj-lt"/>
              </a:rPr>
              <a:t>é um trabalho de grande responsabilidades.</a:t>
            </a:r>
          </a:p>
          <a:p>
            <a:r>
              <a:rPr lang="pt-BR" dirty="0">
                <a:latin typeface="+mj-lt"/>
              </a:rPr>
              <a:t>R</a:t>
            </a:r>
            <a:r>
              <a:rPr lang="pt-BR" dirty="0" smtClean="0">
                <a:latin typeface="+mj-lt"/>
              </a:rPr>
              <a:t>esponsáveis por explorar os dados, desenvolver os modelos matemáticos que melhor atendem às necessidades do negócio, além de vislumbrar novas oportunidades que possam gerar diferenciais baseadas nos dados.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pt-BR" dirty="0" smtClean="0">
                <a:latin typeface="+mj-lt"/>
              </a:rPr>
              <a:t>Três Mundos:  negócios, matemática, TI</a:t>
            </a:r>
          </a:p>
          <a:p>
            <a:r>
              <a:rPr lang="pt-BR" dirty="0"/>
              <a:t>em média US$ 118 mil por ano</a:t>
            </a:r>
            <a:endParaRPr lang="pt-BR" dirty="0" smtClean="0">
              <a:latin typeface="+mj-lt"/>
            </a:endParaRPr>
          </a:p>
          <a:p>
            <a:endParaRPr lang="pt-BR" dirty="0" smtClean="0">
              <a:latin typeface="+mj-lt"/>
            </a:endParaRPr>
          </a:p>
          <a:p>
            <a:endParaRPr lang="pt-BR" dirty="0" smtClean="0">
              <a:latin typeface="+mj-lt"/>
            </a:endParaRPr>
          </a:p>
          <a:p>
            <a:r>
              <a:rPr lang="pt-BR" dirty="0" smtClean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4016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-171400"/>
            <a:ext cx="5040560" cy="2955883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5" name="CaixaDeTexto 14"/>
          <p:cNvSpPr txBox="1"/>
          <p:nvPr/>
        </p:nvSpPr>
        <p:spPr>
          <a:xfrm>
            <a:off x="1691680" y="2750682"/>
            <a:ext cx="54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Essa linguagem de programação, é o prêmio linguagem do ano, mais procurada no mercado. E com um salário que varia por região más não deixa de ser satisfatório. </a:t>
            </a:r>
          </a:p>
          <a:p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0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692696"/>
            <a:ext cx="12879502" cy="5651352"/>
          </a:xfrm>
          <a:prstGeom prst="rect">
            <a:avLst/>
          </a:prstGeom>
        </p:spPr>
      </p:pic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2411760" y="6123880"/>
            <a:ext cx="3250704" cy="735360"/>
          </a:xfrm>
        </p:spPr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29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04664"/>
            <a:ext cx="5760640" cy="614147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30815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 desenvolvedor  </a:t>
            </a:r>
            <a:r>
              <a:rPr lang="pt-BR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android</a:t>
            </a:r>
            <a:r>
              <a:rPr lang="pt-BR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</a:p>
          <a:p>
            <a:pPr marL="0" indent="0">
              <a:buNone/>
            </a:pPr>
            <a:r>
              <a:rPr lang="pt-BR" dirty="0" smtClean="0"/>
              <a:t>Como o </a:t>
            </a:r>
            <a:r>
              <a:rPr lang="pt-BR" dirty="0" err="1" smtClean="0"/>
              <a:t>android</a:t>
            </a:r>
            <a:r>
              <a:rPr lang="pt-BR" dirty="0" smtClean="0"/>
              <a:t> é um sistema operacional do Google,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ele tem um domínio maior para </a:t>
            </a:r>
            <a:r>
              <a:rPr lang="pt-BR" dirty="0" err="1" smtClean="0"/>
              <a:t>mobile,superando</a:t>
            </a:r>
            <a:r>
              <a:rPr lang="pt-BR" dirty="0" smtClean="0"/>
              <a:t> o IOS, e  ganhando a concorrência. </a:t>
            </a:r>
          </a:p>
          <a:p>
            <a:pPr marL="0" indent="0">
              <a:buNone/>
            </a:pPr>
            <a:r>
              <a:rPr lang="pt-BR" dirty="0" smtClean="0"/>
              <a:t>Sendo mais requisitado pelo desenvolvedor para fazer, </a:t>
            </a:r>
            <a:r>
              <a:rPr lang="pt-BR" dirty="0"/>
              <a:t>trabalhos de montagem, depuração e testes de programas, executando serviços de manutenção nos programas já desenvolvidos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Com um salário de </a:t>
            </a:r>
            <a:r>
              <a:rPr lang="pt-BR" dirty="0" err="1"/>
              <a:t>apps</a:t>
            </a:r>
            <a:r>
              <a:rPr lang="pt-BR" dirty="0"/>
              <a:t> </a:t>
            </a:r>
            <a:r>
              <a:rPr lang="pt-BR" dirty="0" err="1"/>
              <a:t>Android</a:t>
            </a:r>
            <a:r>
              <a:rPr lang="pt-BR" dirty="0"/>
              <a:t> recebe U$131.571,00 </a:t>
            </a:r>
            <a:r>
              <a:rPr lang="pt-BR" dirty="0" smtClean="0"/>
              <a:t>anuais 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0260"/>
            <a:ext cx="3976886" cy="207996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655139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8065" y="1196752"/>
            <a:ext cx="3816424" cy="1512168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Engenheiro da Qualidade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36712"/>
            <a:ext cx="4621808" cy="2310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539552" y="3933056"/>
            <a:ext cx="81369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profissional é responsável pela auditoria, inspeção, medição de componentes e produtos, alertando sobre os erros e acompanhando as melhorias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  seu salário de Min R$3.200,00 </a:t>
            </a:r>
            <a:r>
              <a:rPr lang="pt-BR" dirty="0" err="1" smtClean="0"/>
              <a:t>Med</a:t>
            </a:r>
            <a:r>
              <a:rPr lang="pt-BR" dirty="0" smtClean="0"/>
              <a:t> R$7273,00 Max R$ 10.800,00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2678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6632"/>
            <a:ext cx="5905500" cy="3238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1115616" y="4149080"/>
            <a:ext cx="6408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 desenvolvedor PHP, será responsável pela criação manutenção do site da empresa ,</a:t>
            </a:r>
            <a:r>
              <a:rPr lang="pt-BR" dirty="0"/>
              <a:t> O que um Desenvolvedor PHP faz em uma empresa está diretamente relacionado às necessidades dela e de sua </a:t>
            </a:r>
            <a:r>
              <a:rPr lang="pt-BR" dirty="0" smtClean="0"/>
              <a:t>capacidade.</a:t>
            </a:r>
            <a:r>
              <a:rPr lang="pt-BR" dirty="0"/>
              <a:t> </a:t>
            </a:r>
            <a:r>
              <a:rPr lang="pt-BR" dirty="0" smtClean="0"/>
              <a:t>Partem </a:t>
            </a:r>
            <a:r>
              <a:rPr lang="pt-BR" dirty="0"/>
              <a:t>desde a concepção de um novo sistema - ou da continuidade do sistema existente - passam pelo desenvolvimento, implementação</a:t>
            </a:r>
            <a:br>
              <a:rPr lang="pt-BR" dirty="0"/>
            </a:br>
            <a:r>
              <a:rPr lang="pt-BR" dirty="0" smtClean="0"/>
              <a:t>Com </a:t>
            </a:r>
            <a:r>
              <a:rPr lang="pt-BR" smtClean="0"/>
              <a:t>o salário de </a:t>
            </a:r>
            <a:r>
              <a:rPr lang="pt-BR"/>
              <a:t>R$ 3.000 a R$ 9.000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00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206</TotalTime>
  <Words>272</Words>
  <Application>Microsoft Office PowerPoint</Application>
  <PresentationFormat>Apresentação na tela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Fluxo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Engenheiro da Qualidade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Damião de Almeida</dc:creator>
  <cp:lastModifiedBy>Victor Damião de Almeida</cp:lastModifiedBy>
  <cp:revision>17</cp:revision>
  <dcterms:created xsi:type="dcterms:W3CDTF">2015-11-12T00:13:59Z</dcterms:created>
  <dcterms:modified xsi:type="dcterms:W3CDTF">2015-11-12T03:40:49Z</dcterms:modified>
</cp:coreProperties>
</file>