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203D-419F-40DA-9693-7F3F4C9449AB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4E8A-A65C-4B68-B96D-65BE3097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41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203D-419F-40DA-9693-7F3F4C9449AB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4E8A-A65C-4B68-B96D-65BE3097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0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203D-419F-40DA-9693-7F3F4C9449AB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4E8A-A65C-4B68-B96D-65BE3097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2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203D-419F-40DA-9693-7F3F4C9449AB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4E8A-A65C-4B68-B96D-65BE3097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9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203D-419F-40DA-9693-7F3F4C9449AB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4E8A-A65C-4B68-B96D-65BE3097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40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203D-419F-40DA-9693-7F3F4C9449AB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4E8A-A65C-4B68-B96D-65BE3097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49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203D-419F-40DA-9693-7F3F4C9449AB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4E8A-A65C-4B68-B96D-65BE3097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96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203D-419F-40DA-9693-7F3F4C9449AB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4E8A-A65C-4B68-B96D-65BE3097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21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203D-419F-40DA-9693-7F3F4C9449AB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4E8A-A65C-4B68-B96D-65BE3097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16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203D-419F-40DA-9693-7F3F4C9449AB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4E8A-A65C-4B68-B96D-65BE3097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203D-419F-40DA-9693-7F3F4C9449AB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4E8A-A65C-4B68-B96D-65BE3097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A203D-419F-40DA-9693-7F3F4C9449AB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4E8A-A65C-4B68-B96D-65BE3097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55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2" y="404664"/>
            <a:ext cx="1224136" cy="16201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" y="4703707"/>
            <a:ext cx="1147802" cy="1512169"/>
          </a:xfrm>
          <a:prstGeom prst="rect">
            <a:avLst/>
          </a:prstGeom>
        </p:spPr>
      </p:pic>
      <p:cxnSp>
        <p:nvCxnSpPr>
          <p:cNvPr id="10" name="Conector de seta reta 9"/>
          <p:cNvCxnSpPr>
            <a:stCxn id="5" idx="0"/>
            <a:endCxn id="15" idx="4"/>
          </p:cNvCxnSpPr>
          <p:nvPr/>
        </p:nvCxnSpPr>
        <p:spPr>
          <a:xfrm flipV="1">
            <a:off x="1093979" y="4033874"/>
            <a:ext cx="108571" cy="669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06063" y="2741179"/>
            <a:ext cx="1992973" cy="1292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Cadastrar;</a:t>
            </a:r>
            <a:endParaRPr lang="pt-BR" dirty="0"/>
          </a:p>
          <a:p>
            <a:pPr algn="ctr"/>
            <a:r>
              <a:rPr lang="pt-BR" dirty="0" smtClean="0"/>
              <a:t>Remover;</a:t>
            </a:r>
          </a:p>
          <a:p>
            <a:pPr algn="ctr"/>
            <a:r>
              <a:rPr lang="pt-BR" dirty="0" smtClean="0"/>
              <a:t>Alterar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1907704" y="83671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2869316" y="402045"/>
            <a:ext cx="165618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</a:t>
            </a:r>
            <a:endParaRPr lang="pt-BR" dirty="0"/>
          </a:p>
        </p:txBody>
      </p:sp>
      <p:cxnSp>
        <p:nvCxnSpPr>
          <p:cNvPr id="24" name="Conector de seta reta 23"/>
          <p:cNvCxnSpPr>
            <a:stCxn id="21" idx="6"/>
          </p:cNvCxnSpPr>
          <p:nvPr/>
        </p:nvCxnSpPr>
        <p:spPr>
          <a:xfrm>
            <a:off x="4525500" y="834093"/>
            <a:ext cx="1702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6243705" y="404664"/>
            <a:ext cx="158417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Gerar Código</a:t>
            </a:r>
            <a:endParaRPr lang="pt-BR" dirty="0"/>
          </a:p>
        </p:txBody>
      </p:sp>
      <p:cxnSp>
        <p:nvCxnSpPr>
          <p:cNvPr id="27" name="Conector de seta reta 26"/>
          <p:cNvCxnSpPr>
            <a:endCxn id="28" idx="2"/>
          </p:cNvCxnSpPr>
          <p:nvPr/>
        </p:nvCxnSpPr>
        <p:spPr>
          <a:xfrm flipV="1">
            <a:off x="1820272" y="6047479"/>
            <a:ext cx="1874044" cy="12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3694316" y="5459793"/>
            <a:ext cx="2086954" cy="1175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Relatório de quantidade de votos</a:t>
            </a:r>
            <a:endParaRPr lang="pt-BR" dirty="0"/>
          </a:p>
        </p:txBody>
      </p:sp>
      <p:cxnSp>
        <p:nvCxnSpPr>
          <p:cNvPr id="31" name="Conector de seta reta 30"/>
          <p:cNvCxnSpPr>
            <a:endCxn id="32" idx="2"/>
          </p:cNvCxnSpPr>
          <p:nvPr/>
        </p:nvCxnSpPr>
        <p:spPr>
          <a:xfrm flipV="1">
            <a:off x="1691680" y="4645942"/>
            <a:ext cx="2002636" cy="583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3694316" y="4033874"/>
            <a:ext cx="195471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 de pessoas que visitaram</a:t>
            </a:r>
            <a:endParaRPr lang="pt-BR" dirty="0"/>
          </a:p>
        </p:txBody>
      </p:sp>
      <p:cxnSp>
        <p:nvCxnSpPr>
          <p:cNvPr id="35" name="Conector de seta reta 34"/>
          <p:cNvCxnSpPr>
            <a:endCxn id="36" idx="2"/>
          </p:cNvCxnSpPr>
          <p:nvPr/>
        </p:nvCxnSpPr>
        <p:spPr>
          <a:xfrm>
            <a:off x="2051720" y="1700808"/>
            <a:ext cx="817595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869315" y="1556792"/>
            <a:ext cx="1868477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 Cadastrado</a:t>
            </a:r>
            <a:endParaRPr lang="pt-BR" dirty="0"/>
          </a:p>
        </p:txBody>
      </p:sp>
      <p:cxnSp>
        <p:nvCxnSpPr>
          <p:cNvPr id="39" name="Conector de seta reta 38"/>
          <p:cNvCxnSpPr>
            <a:stCxn id="36" idx="6"/>
            <a:endCxn id="40" idx="2"/>
          </p:cNvCxnSpPr>
          <p:nvPr/>
        </p:nvCxnSpPr>
        <p:spPr>
          <a:xfrm>
            <a:off x="4737792" y="2024844"/>
            <a:ext cx="1490391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6228183" y="1628800"/>
            <a:ext cx="1599697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Visita Stand</a:t>
            </a:r>
            <a:endParaRPr lang="pt-BR" dirty="0"/>
          </a:p>
        </p:txBody>
      </p:sp>
      <p:sp>
        <p:nvSpPr>
          <p:cNvPr id="42" name="Elipse 41"/>
          <p:cNvSpPr/>
          <p:nvPr/>
        </p:nvSpPr>
        <p:spPr>
          <a:xfrm>
            <a:off x="5316729" y="2971786"/>
            <a:ext cx="1368153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Votar</a:t>
            </a:r>
            <a:endParaRPr lang="pt-BR" dirty="0"/>
          </a:p>
        </p:txBody>
      </p:sp>
      <p:cxnSp>
        <p:nvCxnSpPr>
          <p:cNvPr id="46" name="Conector de seta reta 45"/>
          <p:cNvCxnSpPr>
            <a:endCxn id="42" idx="7"/>
          </p:cNvCxnSpPr>
          <p:nvPr/>
        </p:nvCxnSpPr>
        <p:spPr>
          <a:xfrm flipH="1">
            <a:off x="6484521" y="2579391"/>
            <a:ext cx="582761" cy="518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610359" y="2527703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decisão</a:t>
            </a:r>
            <a:endParaRPr lang="pt-BR" dirty="0"/>
          </a:p>
        </p:txBody>
      </p:sp>
      <p:sp>
        <p:nvSpPr>
          <p:cNvPr id="56" name="Elipse 55"/>
          <p:cNvSpPr/>
          <p:nvPr/>
        </p:nvSpPr>
        <p:spPr>
          <a:xfrm>
            <a:off x="7025781" y="4473115"/>
            <a:ext cx="1578667" cy="1315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Sistema</a:t>
            </a:r>
            <a:endParaRPr lang="pt-BR" dirty="0"/>
          </a:p>
        </p:txBody>
      </p:sp>
      <p:cxnSp>
        <p:nvCxnSpPr>
          <p:cNvPr id="60" name="Conector de seta reta 59"/>
          <p:cNvCxnSpPr/>
          <p:nvPr/>
        </p:nvCxnSpPr>
        <p:spPr>
          <a:xfrm flipH="1">
            <a:off x="8100392" y="2276872"/>
            <a:ext cx="504056" cy="2196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42" idx="5"/>
          </p:cNvCxnSpPr>
          <p:nvPr/>
        </p:nvCxnSpPr>
        <p:spPr>
          <a:xfrm>
            <a:off x="6484521" y="3709338"/>
            <a:ext cx="928545" cy="76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25" idx="6"/>
          </p:cNvCxnSpPr>
          <p:nvPr/>
        </p:nvCxnSpPr>
        <p:spPr>
          <a:xfrm>
            <a:off x="7827881" y="836712"/>
            <a:ext cx="776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flipV="1">
            <a:off x="8604448" y="83671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40" idx="5"/>
            <a:endCxn id="56" idx="0"/>
          </p:cNvCxnSpPr>
          <p:nvPr/>
        </p:nvCxnSpPr>
        <p:spPr>
          <a:xfrm>
            <a:off x="7593610" y="2489277"/>
            <a:ext cx="221505" cy="1983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endCxn id="32" idx="6"/>
          </p:cNvCxnSpPr>
          <p:nvPr/>
        </p:nvCxnSpPr>
        <p:spPr>
          <a:xfrm flipH="1" flipV="1">
            <a:off x="5649028" y="4645942"/>
            <a:ext cx="1376753" cy="295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56" idx="3"/>
            <a:endCxn id="28" idx="6"/>
          </p:cNvCxnSpPr>
          <p:nvPr/>
        </p:nvCxnSpPr>
        <p:spPr>
          <a:xfrm flipH="1">
            <a:off x="5781270" y="5595580"/>
            <a:ext cx="1475701" cy="451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699559" y="2024844"/>
            <a:ext cx="100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Visitante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331238" y="6215876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Administrador</a:t>
            </a:r>
            <a:endParaRPr lang="pt-BR" dirty="0"/>
          </a:p>
        </p:txBody>
      </p:sp>
      <p:cxnSp>
        <p:nvCxnSpPr>
          <p:cNvPr id="87" name="Conector de seta reta 86"/>
          <p:cNvCxnSpPr>
            <a:stCxn id="15" idx="0"/>
          </p:cNvCxnSpPr>
          <p:nvPr/>
        </p:nvCxnSpPr>
        <p:spPr>
          <a:xfrm flipV="1">
            <a:off x="1202550" y="2276872"/>
            <a:ext cx="0" cy="464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</Words>
  <Application>Microsoft Office PowerPoint</Application>
  <PresentationFormat>Apresentação na tela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almeida</dc:creator>
  <cp:lastModifiedBy>victor almeida</cp:lastModifiedBy>
  <cp:revision>3</cp:revision>
  <dcterms:created xsi:type="dcterms:W3CDTF">2016-06-02T23:36:39Z</dcterms:created>
  <dcterms:modified xsi:type="dcterms:W3CDTF">2016-06-03T00:01:29Z</dcterms:modified>
</cp:coreProperties>
</file>