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8/30/2025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5399431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476638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597107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0769392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660771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6618361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2729474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9498874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863424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4791308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5045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52572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591241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301915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299121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5573059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2395821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127116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222665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8709133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549399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530402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849837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942611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172650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8/30/2025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935947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80470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4"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4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62" name="图片"/>
          <p:cNvPicPr>
            <a:picLocks noChangeAspect="1"/>
          </p:cNvPicPr>
          <p:nvPr/>
        </p:nvPicPr>
        <p:blipFill>
          <a:blip r:embed="rId2" cstate="print"/>
          <a:stretch>
            <a:fillRect/>
          </a:stretch>
        </p:blipFill>
        <p:spPr>
          <a:xfrm rot="0">
            <a:off x="1271568" y="1487716"/>
            <a:ext cx="4612635" cy="3314587"/>
          </a:xfrm>
          <a:prstGeom prst="rect"/>
          <a:noFill/>
          <a:ln w="12700" cmpd="sng" cap="flat">
            <a:noFill/>
            <a:prstDash val="solid"/>
            <a:miter/>
          </a:ln>
        </p:spPr>
      </p:pic>
    </p:spTree>
    <p:extLst>
      <p:ext uri="{BB962C8B-B14F-4D97-AF65-F5344CB8AC3E}">
        <p14:creationId xmlns:p14="http://schemas.microsoft.com/office/powerpoint/2010/main" val="159448525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文本框"/>
          <p:cNvSpPr txBox="1">
            <a:spLocks/>
          </p:cNvSpPr>
          <p:nvPr/>
        </p:nvSpPr>
        <p:spPr>
          <a:xfrm rot="0">
            <a:off x="1343004" y="1409678"/>
            <a:ext cx="476242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CONCLUSION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0812700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4" name="文本框"/>
          <p:cNvSpPr txBox="1">
            <a:spLocks/>
          </p:cNvSpPr>
          <p:nvPr/>
        </p:nvSpPr>
        <p:spPr>
          <a:xfrm rot="0">
            <a:off x="1778315" y="1704949"/>
            <a:ext cx="3743943"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PROJECT TITLE</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My Journey as a Student: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 Portfolio of Learning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and Growth</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8881749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230978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5" name="文本框"/>
          <p:cNvSpPr txBox="1">
            <a:spLocks/>
          </p:cNvSpPr>
          <p:nvPr/>
        </p:nvSpPr>
        <p:spPr>
          <a:xfrm rot="0">
            <a:off x="1484995" y="1552551"/>
            <a:ext cx="4895925"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PROBLEM STATEMENT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58572274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8658225" y="2647950"/>
            <a:ext cx="3533775" cy="3810000"/>
            <a:chOff x="8658225" y="2647950"/>
            <a:chExt cx="3533775" cy="381000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6" name="文本框"/>
          <p:cNvSpPr txBox="1">
            <a:spLocks/>
          </p:cNvSpPr>
          <p:nvPr/>
        </p:nvSpPr>
        <p:spPr>
          <a:xfrm rot="0">
            <a:off x="1704949" y="1704949"/>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PROJECT OVERVIEW</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5083387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7" name="文本框"/>
          <p:cNvSpPr txBox="1">
            <a:spLocks/>
          </p:cNvSpPr>
          <p:nvPr/>
        </p:nvSpPr>
        <p:spPr>
          <a:xfrm rot="0">
            <a:off x="1419203" y="1485877"/>
            <a:ext cx="4762427"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END USERS</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3754766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7"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8" name="文本框"/>
          <p:cNvSpPr txBox="1">
            <a:spLocks/>
          </p:cNvSpPr>
          <p:nvPr/>
        </p:nvSpPr>
        <p:spPr>
          <a:xfrm rot="0">
            <a:off x="1419203" y="1704949"/>
            <a:ext cx="4762427"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TOOLS AND TECHNOLOGIES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960014330"/>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3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7"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文本框"/>
          <p:cNvSpPr txBox="1">
            <a:spLocks/>
          </p:cNvSpPr>
          <p:nvPr/>
        </p:nvSpPr>
        <p:spPr>
          <a:xfrm rot="0">
            <a:off x="1704949" y="1266805"/>
            <a:ext cx="5903028"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PORTFOLIO DESIGN AND LAYOUT</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64901083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文本框"/>
          <p:cNvSpPr txBox="1">
            <a:spLocks/>
          </p:cNvSpPr>
          <p:nvPr/>
        </p:nvSpPr>
        <p:spPr>
          <a:xfrm rot="0">
            <a:off x="1771623" y="1485877"/>
            <a:ext cx="5112165"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FEATURES AND FUNCTIONALITIES </a:t>
            </a: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29886887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2025-08-30T04:56:06Z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