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3.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 name="Shape 43"/>
        <p:cNvGrpSpPr/>
        <p:nvPr/>
      </p:nvGrpSpPr>
      <p:grpSpPr>
        <a:xfrm>
          <a:off y="0" x="0"/>
          <a:ext cy="0" cx="0"/>
          <a:chOff y="0" x="0"/>
          <a:chExt cy="0" cx="0"/>
        </a:xfrm>
      </p:grpSpPr>
      <p:sp>
        <p:nvSpPr>
          <p:cNvPr id="44" name="Shape 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5" name="Shape 4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7" name="Shape 97"/>
        <p:cNvGrpSpPr/>
        <p:nvPr/>
      </p:nvGrpSpPr>
      <p:grpSpPr>
        <a:xfrm>
          <a:off y="0" x="0"/>
          <a:ext cy="0" cx="0"/>
          <a:chOff y="0" x="0"/>
          <a:chExt cy="0" cx="0"/>
        </a:xfrm>
      </p:grpSpPr>
      <p:sp>
        <p:nvSpPr>
          <p:cNvPr id="98" name="Shape 9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9" name="Shape 9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2" name="Shape 102"/>
        <p:cNvGrpSpPr/>
        <p:nvPr/>
      </p:nvGrpSpPr>
      <p:grpSpPr>
        <a:xfrm>
          <a:off y="0" x="0"/>
          <a:ext cy="0" cx="0"/>
          <a:chOff y="0" x="0"/>
          <a:chExt cy="0" cx="0"/>
        </a:xfrm>
      </p:grpSpPr>
      <p:sp>
        <p:nvSpPr>
          <p:cNvPr id="103" name="Shape 10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4" name="Shape 10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 name="Shape 49"/>
        <p:cNvGrpSpPr/>
        <p:nvPr/>
      </p:nvGrpSpPr>
      <p:grpSpPr>
        <a:xfrm>
          <a:off y="0" x="0"/>
          <a:ext cy="0" cx="0"/>
          <a:chOff y="0" x="0"/>
          <a:chExt cy="0" cx="0"/>
        </a:xfrm>
      </p:grpSpPr>
      <p:sp>
        <p:nvSpPr>
          <p:cNvPr id="50" name="Shape 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1" name="Shape 5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 name="Shape 55"/>
        <p:cNvGrpSpPr/>
        <p:nvPr/>
      </p:nvGrpSpPr>
      <p:grpSpPr>
        <a:xfrm>
          <a:off y="0" x="0"/>
          <a:ext cy="0" cx="0"/>
          <a:chOff y="0" x="0"/>
          <a:chExt cy="0" cx="0"/>
        </a:xfrm>
      </p:grpSpPr>
      <p:sp>
        <p:nvSpPr>
          <p:cNvPr id="56" name="Shape 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7" name="Shape 5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 name="Shape 60"/>
        <p:cNvGrpSpPr/>
        <p:nvPr/>
      </p:nvGrpSpPr>
      <p:grpSpPr>
        <a:xfrm>
          <a:off y="0" x="0"/>
          <a:ext cy="0" cx="0"/>
          <a:chOff y="0" x="0"/>
          <a:chExt cy="0" cx="0"/>
        </a:xfrm>
      </p:grpSpPr>
      <p:sp>
        <p:nvSpPr>
          <p:cNvPr id="61" name="Shape 6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2" name="Shape 6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 name="Shape 66"/>
        <p:cNvGrpSpPr/>
        <p:nvPr/>
      </p:nvGrpSpPr>
      <p:grpSpPr>
        <a:xfrm>
          <a:off y="0" x="0"/>
          <a:ext cy="0" cx="0"/>
          <a:chOff y="0" x="0"/>
          <a:chExt cy="0" cx="0"/>
        </a:xfrm>
      </p:grpSpPr>
      <p:sp>
        <p:nvSpPr>
          <p:cNvPr id="67" name="Shape 6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8" name="Shape 6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 name="Shape 72"/>
        <p:cNvGrpSpPr/>
        <p:nvPr/>
      </p:nvGrpSpPr>
      <p:grpSpPr>
        <a:xfrm>
          <a:off y="0" x="0"/>
          <a:ext cy="0" cx="0"/>
          <a:chOff y="0" x="0"/>
          <a:chExt cy="0" cx="0"/>
        </a:xfrm>
      </p:grpSpPr>
      <p:sp>
        <p:nvSpPr>
          <p:cNvPr id="73" name="Shape 7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4" name="Shape 7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9" name="Shape 79"/>
        <p:cNvGrpSpPr/>
        <p:nvPr/>
      </p:nvGrpSpPr>
      <p:grpSpPr>
        <a:xfrm>
          <a:off y="0" x="0"/>
          <a:ext cy="0" cx="0"/>
          <a:chOff y="0" x="0"/>
          <a:chExt cy="0" cx="0"/>
        </a:xfrm>
      </p:grpSpPr>
      <p:sp>
        <p:nvSpPr>
          <p:cNvPr id="80" name="Shape 8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1" name="Shape 8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5" name="Shape 85"/>
        <p:cNvGrpSpPr/>
        <p:nvPr/>
      </p:nvGrpSpPr>
      <p:grpSpPr>
        <a:xfrm>
          <a:off y="0" x="0"/>
          <a:ext cy="0" cx="0"/>
          <a:chOff y="0" x="0"/>
          <a:chExt cy="0" cx="0"/>
        </a:xfrm>
      </p:grpSpPr>
      <p:sp>
        <p:nvSpPr>
          <p:cNvPr id="86" name="Shape 8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7" name="Shape 8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1" name="Shape 91"/>
        <p:cNvGrpSpPr/>
        <p:nvPr/>
      </p:nvGrpSpPr>
      <p:grpSpPr>
        <a:xfrm>
          <a:off y="0" x="0"/>
          <a:ext cy="0" cx="0"/>
          <a:chOff y="0" x="0"/>
          <a:chExt cy="0" cx="0"/>
        </a:xfrm>
      </p:grpSpPr>
      <p:sp>
        <p:nvSpPr>
          <p:cNvPr id="92" name="Shape 9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3" name="Shape 9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a:off y="0" x="0"/>
            <a:ext cy="5176499" cx="9144000"/>
          </a:xfrm>
          <a:prstGeom prst="rect">
            <a:avLst/>
          </a:prstGeom>
          <a:gradFill>
            <a:gsLst>
              <a:gs pos="0">
                <a:srgbClr val="003171"/>
              </a:gs>
              <a:gs pos="100000">
                <a:srgbClr val="549FFF"/>
              </a:gs>
            </a:gsLst>
            <a:lin ang="7920000" scaled="0"/>
          </a:gradFill>
          <a:ln>
            <a:noFill/>
          </a:ln>
        </p:spPr>
        <p:txBody>
          <a:bodyPr bIns="45700" rIns="91425" lIns="91425" tIns="45700" anchor="ctr" anchorCtr="0">
            <a:noAutofit/>
          </a:bodyPr>
          <a:lstStyle/>
          <a:p>
            <a:pPr>
              <a:spcBef>
                <a:spcPts val="0"/>
              </a:spcBef>
              <a:buNone/>
            </a:pPr>
            <a:r>
              <a:t/>
            </a:r>
            <a:endParaRPr/>
          </a:p>
        </p:txBody>
      </p:sp>
      <p:sp>
        <p:nvSpPr>
          <p:cNvPr id="9" name="Shape 9"/>
          <p:cNvSpPr/>
          <p:nvPr/>
        </p:nvSpPr>
        <p:spPr>
          <a:xfrm flipH="1">
            <a:off y="12039" x="-3832"/>
            <a:ext cy="5165065" cx="10925833"/>
          </a:xfrm>
          <a:custGeom>
            <a:pathLst>
              <a:path w="24279631" extrusionOk="0" h="6863875">
                <a:moveTo>
                  <a:pt y="0" x="9291599"/>
                </a:moveTo>
                <a:lnTo>
                  <a:pt y="5875" x="24279631"/>
                </a:lnTo>
                <a:lnTo>
                  <a:pt y="6863875" x="24250422"/>
                </a:lnTo>
                <a:lnTo>
                  <a:pt y="6858000" x="8740466"/>
                </a:lnTo>
                <a:cubicBezTo>
                  <a:pt y="3062308" x="0"/>
                  <a:pt y="312298" x="7449035"/>
                  <a:pt y="0" x="9291599"/>
                </a:cubicBezTo>
                <a:close/>
              </a:path>
            </a:pathLst>
          </a:custGeom>
          <a:gradFill>
            <a:gsLst>
              <a:gs pos="0">
                <a:srgbClr val="549FFF">
                  <a:alpha val="40784"/>
                </a:srgbClr>
              </a:gs>
              <a:gs pos="41000">
                <a:srgbClr val="003171">
                  <a:alpha val="94901"/>
                </a:srgbClr>
              </a:gs>
              <a:gs pos="100000">
                <a:srgbClr val="003171">
                  <a:alpha val="94901"/>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10" name="Shape 10"/>
          <p:cNvSpPr/>
          <p:nvPr/>
        </p:nvSpPr>
        <p:spPr>
          <a:xfrm flipH="1">
            <a:off y="660" x="14659"/>
            <a:ext cy="5165065" cx="10500940"/>
          </a:xfrm>
          <a:custGeom>
            <a:pathLst>
              <a:path w="24279631" extrusionOk="0" h="6863875">
                <a:moveTo>
                  <a:pt y="0" x="9291599"/>
                </a:moveTo>
                <a:lnTo>
                  <a:pt y="5875" x="24279631"/>
                </a:lnTo>
                <a:lnTo>
                  <a:pt y="6863875" x="24250422"/>
                </a:lnTo>
                <a:lnTo>
                  <a:pt y="6858000" x="8740466"/>
                </a:lnTo>
                <a:cubicBezTo>
                  <a:pt y="3062308" x="0"/>
                  <a:pt y="312298" x="7449035"/>
                  <a:pt y="0" x="9291599"/>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b" anchorCtr="0">
            <a:noAutofit/>
          </a:bodyPr>
          <a:lstStyle/>
          <a:p>
            <a:pPr>
              <a:spcBef>
                <a:spcPts val="0"/>
              </a:spcBef>
              <a:buNone/>
            </a:pPr>
            <a:r>
              <a:t/>
            </a:r>
            <a:endParaRPr/>
          </a:p>
        </p:txBody>
      </p:sp>
      <p:sp>
        <p:nvSpPr>
          <p:cNvPr id="11" name="Shape 11"/>
          <p:cNvSpPr/>
          <p:nvPr/>
        </p:nvSpPr>
        <p:spPr>
          <a:xfrm>
            <a:off y="-661" x="-846666"/>
            <a:ext cy="5176308" cx="2167466"/>
          </a:xfrm>
          <a:custGeom>
            <a:pathLst>
              <a:path w="2167467" extrusionOk="0" h="6180667">
                <a:moveTo>
                  <a:pt y="0" x="939800"/>
                </a:moveTo>
                <a:lnTo>
                  <a:pt y="5881" x="1905000"/>
                </a:lnTo>
                <a:cubicBezTo>
                  <a:pt y="1035992" x="2167467"/>
                  <a:pt y="1848556" x="0"/>
                  <a:pt y="6180667" x="1896533"/>
                </a:cubicBezTo>
                <a:lnTo>
                  <a:pt y="6180667" x="939800"/>
                </a:lnTo>
                <a:lnTo>
                  <a:pt y="0" x="939800"/>
                </a:lnTo>
                <a:close/>
              </a:path>
            </a:pathLst>
          </a:custGeom>
          <a:gradFill>
            <a:gsLst>
              <a:gs pos="0">
                <a:srgbClr val="003171">
                  <a:alpha val="20784"/>
                </a:srgbClr>
              </a:gs>
              <a:gs pos="100000">
                <a:srgbClr val="65A8FF">
                  <a:alpha val="20784"/>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12" name="Shape 12"/>
          <p:cNvSpPr/>
          <p:nvPr/>
        </p:nvSpPr>
        <p:spPr>
          <a:xfrm rot="10800000" flipH="1">
            <a:off y="131" x="-524933"/>
            <a:ext cy="5176308" cx="1403434"/>
          </a:xfrm>
          <a:custGeom>
            <a:pathLst>
              <a:path w="2167467" extrusionOk="0" h="6180667">
                <a:moveTo>
                  <a:pt y="0" x="939800"/>
                </a:moveTo>
                <a:lnTo>
                  <a:pt y="5881" x="1905000"/>
                </a:lnTo>
                <a:cubicBezTo>
                  <a:pt y="1035992" x="2167467"/>
                  <a:pt y="1848556" x="0"/>
                  <a:pt y="6180667" x="1896533"/>
                </a:cubicBezTo>
                <a:lnTo>
                  <a:pt y="6180667" x="939800"/>
                </a:lnTo>
                <a:lnTo>
                  <a:pt y="0" x="939800"/>
                </a:lnTo>
                <a:close/>
              </a:path>
            </a:pathLst>
          </a:custGeom>
          <a:gradFill>
            <a:gsLst>
              <a:gs pos="0">
                <a:srgbClr val="003171">
                  <a:alpha val="20784"/>
                </a:srgbClr>
              </a:gs>
              <a:gs pos="100000">
                <a:srgbClr val="65A8FF">
                  <a:alpha val="20784"/>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13" name="Shape 13"/>
          <p:cNvSpPr txBox="1"/>
          <p:nvPr>
            <p:ph type="ctrTitle"/>
          </p:nvPr>
        </p:nvSpPr>
        <p:spPr>
          <a:xfrm>
            <a:off y="1242060" x="1082040"/>
            <a:ext cy="1102500" cx="7050900"/>
          </a:xfrm>
          <a:prstGeom prst="rect">
            <a:avLst/>
          </a:prstGeom>
        </p:spPr>
        <p:txBody>
          <a:bodyPr bIns="91425" rIns="91425" lIns="91425" tIns="91425" anchor="b" anchorCtr="0"/>
          <a:lstStyle>
            <a:lvl1pPr algn="r">
              <a:spcBef>
                <a:spcPts val="0"/>
              </a:spcBef>
              <a:buClr>
                <a:schemeClr val="lt1"/>
              </a:buClr>
              <a:buSzPct val="100000"/>
              <a:defRPr sz="4800">
                <a:solidFill>
                  <a:schemeClr val="lt1"/>
                </a:solidFill>
              </a:defRPr>
            </a:lvl1pPr>
            <a:lvl2pPr algn="r">
              <a:spcBef>
                <a:spcPts val="0"/>
              </a:spcBef>
              <a:buClr>
                <a:schemeClr val="lt1"/>
              </a:buClr>
              <a:buSzPct val="100000"/>
              <a:defRPr sz="4800">
                <a:solidFill>
                  <a:schemeClr val="lt1"/>
                </a:solidFill>
              </a:defRPr>
            </a:lvl2pPr>
            <a:lvl3pPr algn="r">
              <a:spcBef>
                <a:spcPts val="0"/>
              </a:spcBef>
              <a:buClr>
                <a:schemeClr val="lt1"/>
              </a:buClr>
              <a:buSzPct val="100000"/>
              <a:defRPr sz="4800">
                <a:solidFill>
                  <a:schemeClr val="lt1"/>
                </a:solidFill>
              </a:defRPr>
            </a:lvl3pPr>
            <a:lvl4pPr algn="r">
              <a:spcBef>
                <a:spcPts val="0"/>
              </a:spcBef>
              <a:buClr>
                <a:schemeClr val="lt1"/>
              </a:buClr>
              <a:buSzPct val="100000"/>
              <a:defRPr sz="4800">
                <a:solidFill>
                  <a:schemeClr val="lt1"/>
                </a:solidFill>
              </a:defRPr>
            </a:lvl4pPr>
            <a:lvl5pPr algn="r">
              <a:spcBef>
                <a:spcPts val="0"/>
              </a:spcBef>
              <a:buClr>
                <a:schemeClr val="lt1"/>
              </a:buClr>
              <a:buSzPct val="100000"/>
              <a:defRPr sz="4800">
                <a:solidFill>
                  <a:schemeClr val="lt1"/>
                </a:solidFill>
              </a:defRPr>
            </a:lvl5pPr>
            <a:lvl6pPr algn="r">
              <a:spcBef>
                <a:spcPts val="0"/>
              </a:spcBef>
              <a:buClr>
                <a:schemeClr val="lt1"/>
              </a:buClr>
              <a:buSzPct val="100000"/>
              <a:defRPr sz="4800">
                <a:solidFill>
                  <a:schemeClr val="lt1"/>
                </a:solidFill>
              </a:defRPr>
            </a:lvl6pPr>
            <a:lvl7pPr algn="r">
              <a:spcBef>
                <a:spcPts val="0"/>
              </a:spcBef>
              <a:buClr>
                <a:schemeClr val="lt1"/>
              </a:buClr>
              <a:buSzPct val="100000"/>
              <a:defRPr sz="4800">
                <a:solidFill>
                  <a:schemeClr val="lt1"/>
                </a:solidFill>
              </a:defRPr>
            </a:lvl7pPr>
            <a:lvl8pPr algn="r">
              <a:spcBef>
                <a:spcPts val="0"/>
              </a:spcBef>
              <a:buClr>
                <a:schemeClr val="lt1"/>
              </a:buClr>
              <a:buSzPct val="100000"/>
              <a:defRPr sz="4800">
                <a:solidFill>
                  <a:schemeClr val="lt1"/>
                </a:solidFill>
              </a:defRPr>
            </a:lvl8pPr>
            <a:lvl9pPr algn="r">
              <a:spcBef>
                <a:spcPts val="0"/>
              </a:spcBef>
              <a:buClr>
                <a:schemeClr val="lt1"/>
              </a:buClr>
              <a:buSzPct val="100000"/>
              <a:defRPr sz="4800">
                <a:solidFill>
                  <a:schemeClr val="lt1"/>
                </a:solidFill>
              </a:defRPr>
            </a:lvl9pPr>
          </a:lstStyle>
          <a:p/>
        </p:txBody>
      </p:sp>
      <p:sp>
        <p:nvSpPr>
          <p:cNvPr id="14" name="Shape 14"/>
          <p:cNvSpPr txBox="1"/>
          <p:nvPr>
            <p:ph idx="1" type="subTitle"/>
          </p:nvPr>
        </p:nvSpPr>
        <p:spPr>
          <a:xfrm>
            <a:off y="2423159" x="1082040"/>
            <a:ext cy="694199" cx="7035899"/>
          </a:xfrm>
          <a:prstGeom prst="rect">
            <a:avLst/>
          </a:prstGeom>
        </p:spPr>
        <p:txBody>
          <a:bodyPr bIns="91425" rIns="91425" lIns="91425" tIns="91425" anchor="t" anchorCtr="0"/>
          <a:lstStyle>
            <a:lvl1pPr algn="r">
              <a:spcBef>
                <a:spcPts val="0"/>
              </a:spcBef>
              <a:buClr>
                <a:schemeClr val="lt1"/>
              </a:buClr>
              <a:buSzPct val="100000"/>
              <a:buNone/>
              <a:defRPr sz="2400">
                <a:solidFill>
                  <a:schemeClr val="lt1"/>
                </a:solidFill>
              </a:defRPr>
            </a:lvl1pPr>
            <a:lvl2pPr algn="r">
              <a:spcBef>
                <a:spcPts val="0"/>
              </a:spcBef>
              <a:buClr>
                <a:schemeClr val="lt1"/>
              </a:buClr>
              <a:buSzPct val="100000"/>
              <a:buNone/>
              <a:defRPr sz="2400">
                <a:solidFill>
                  <a:schemeClr val="lt1"/>
                </a:solidFill>
              </a:defRPr>
            </a:lvl2pPr>
            <a:lvl3pPr algn="r">
              <a:spcBef>
                <a:spcPts val="0"/>
              </a:spcBef>
              <a:buClr>
                <a:schemeClr val="lt1"/>
              </a:buClr>
              <a:buNone/>
              <a:defRPr>
                <a:solidFill>
                  <a:schemeClr val="lt1"/>
                </a:solidFill>
              </a:defRPr>
            </a:lvl3pPr>
            <a:lvl4pPr algn="r">
              <a:spcBef>
                <a:spcPts val="0"/>
              </a:spcBef>
              <a:buClr>
                <a:schemeClr val="lt1"/>
              </a:buClr>
              <a:buSzPct val="100000"/>
              <a:buNone/>
              <a:defRPr sz="2400">
                <a:solidFill>
                  <a:schemeClr val="lt1"/>
                </a:solidFill>
              </a:defRPr>
            </a:lvl4pPr>
            <a:lvl5pPr algn="r">
              <a:spcBef>
                <a:spcPts val="0"/>
              </a:spcBef>
              <a:buClr>
                <a:schemeClr val="lt1"/>
              </a:buClr>
              <a:buSzPct val="100000"/>
              <a:buNone/>
              <a:defRPr sz="2400">
                <a:solidFill>
                  <a:schemeClr val="lt1"/>
                </a:solidFill>
              </a:defRPr>
            </a:lvl5pPr>
            <a:lvl6pPr algn="r">
              <a:spcBef>
                <a:spcPts val="0"/>
              </a:spcBef>
              <a:buClr>
                <a:schemeClr val="lt1"/>
              </a:buClr>
              <a:buSzPct val="100000"/>
              <a:buNone/>
              <a:defRPr sz="2400">
                <a:solidFill>
                  <a:schemeClr val="lt1"/>
                </a:solidFill>
              </a:defRPr>
            </a:lvl6pPr>
            <a:lvl7pPr algn="r">
              <a:spcBef>
                <a:spcPts val="0"/>
              </a:spcBef>
              <a:buClr>
                <a:schemeClr val="lt1"/>
              </a:buClr>
              <a:buSzPct val="100000"/>
              <a:buNone/>
              <a:defRPr sz="2400">
                <a:solidFill>
                  <a:schemeClr val="lt1"/>
                </a:solidFill>
              </a:defRPr>
            </a:lvl7pPr>
            <a:lvl8pPr algn="r">
              <a:spcBef>
                <a:spcPts val="0"/>
              </a:spcBef>
              <a:buClr>
                <a:schemeClr val="lt1"/>
              </a:buClr>
              <a:buSzPct val="100000"/>
              <a:buNone/>
              <a:defRPr sz="2400">
                <a:solidFill>
                  <a:schemeClr val="lt1"/>
                </a:solidFill>
              </a:defRPr>
            </a:lvl8pPr>
            <a:lvl9pPr algn="r">
              <a:spcBef>
                <a:spcPts val="0"/>
              </a:spcBef>
              <a:buClr>
                <a:schemeClr val="lt1"/>
              </a:buClr>
              <a:buSzPct val="100000"/>
              <a:buNone/>
              <a:defRPr sz="2400">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y="0" x="0"/>
          <a:ext cy="0" cx="0"/>
          <a:chOff y="0" x="0"/>
          <a:chExt cy="0" cx="0"/>
        </a:xfrm>
      </p:grpSpPr>
      <p:sp>
        <p:nvSpPr>
          <p:cNvPr id="16" name="Shape 16"/>
          <p:cNvSpPr/>
          <p:nvPr/>
        </p:nvSpPr>
        <p:spPr>
          <a:xfrm rot="10800000" flipH="1">
            <a:off y="-16424" x="-348182"/>
            <a:ext cy="5159924" cx="1723519"/>
          </a:xfrm>
          <a:custGeom>
            <a:pathLst>
              <a:path w="4476675" extrusionOk="0" h="6879900">
                <a:moveTo>
                  <a:pt y="16025" x="4476676"/>
                </a:moveTo>
                <a:lnTo>
                  <a:pt y="0" x="879695"/>
                </a:lnTo>
                <a:cubicBezTo>
                  <a:pt y="2293300" x="886211"/>
                  <a:pt y="4586600" x="892726"/>
                  <a:pt y="6879900" x="899242"/>
                </a:cubicBezTo>
                <a:lnTo>
                  <a:pt y="6861462" x="3909760"/>
                </a:lnTo>
                <a:cubicBezTo>
                  <a:pt y="3547544" x="0"/>
                  <a:pt y="1824359" x="1695771"/>
                  <a:pt y="16025" x="4476676"/>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17" name="Shape 17"/>
          <p:cNvSpPr txBox="1"/>
          <p:nvPr>
            <p:ph idx="1" type="body"/>
          </p:nvPr>
        </p:nvSpPr>
        <p:spPr>
          <a:xfrm>
            <a:off y="1244242" x="457200"/>
            <a:ext cy="3630300"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p:nvPr/>
        </p:nvSpPr>
        <p:spPr>
          <a:xfrm rot="10800000" flipH="1">
            <a:off y="774" x="-1118653"/>
            <a:ext cy="5142725" cx="3100650"/>
          </a:xfrm>
          <a:custGeom>
            <a:pathLst>
              <a:path w="8053639" extrusionOk="0" h="6879900">
                <a:moveTo>
                  <a:pt y="16025" x="4696126"/>
                </a:moveTo>
                <a:lnTo>
                  <a:pt y="0" x="2920537"/>
                </a:lnTo>
                <a:cubicBezTo>
                  <a:pt y="2293300" x="2927053"/>
                  <a:pt y="4586600" x="2933568"/>
                  <a:pt y="6879900" x="2940084"/>
                </a:cubicBezTo>
                <a:lnTo>
                  <a:pt y="6861462" x="4085318"/>
                </a:lnTo>
                <a:cubicBezTo>
                  <a:pt y="4651267" x="8053639"/>
                  <a:pt y="3113439" x="0"/>
                  <a:pt y="16025" x="4696126"/>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19" name="Shape 19"/>
          <p:cNvSpPr/>
          <p:nvPr/>
        </p:nvSpPr>
        <p:spPr>
          <a:xfrm rot="10800000">
            <a:off y="-9550" x="8088846"/>
            <a:ext cy="5153050" cx="1100667"/>
          </a:xfrm>
          <a:custGeom>
            <a:pathLst>
              <a:path w="1100668" extrusionOk="0" h="6916846">
                <a:moveTo>
                  <a:pt y="11711" x="0"/>
                </a:moveTo>
                <a:lnTo>
                  <a:pt y="0" x="956734"/>
                </a:lnTo>
                <a:cubicBezTo>
                  <a:pt y="3419922" x="33869"/>
                  <a:pt y="4504457" x="220135"/>
                  <a:pt y="6916846" x="1100668"/>
                </a:cubicBezTo>
                <a:lnTo>
                  <a:pt y="6916846" x="0"/>
                </a:lnTo>
                <a:lnTo>
                  <a:pt y="11711" x="0"/>
                </a:lnTo>
                <a:close/>
              </a:path>
            </a:pathLst>
          </a:custGeom>
          <a:gradFill>
            <a:gsLst>
              <a:gs pos="0">
                <a:srgbClr val="003171"/>
              </a:gs>
              <a:gs pos="100000">
                <a:srgbClr val="65A8FF"/>
              </a:gs>
            </a:gsLst>
            <a:lin ang="5700000" scaled="0"/>
          </a:gradFill>
          <a:ln>
            <a:noFill/>
          </a:ln>
        </p:spPr>
        <p:txBody>
          <a:bodyPr bIns="45700" rIns="91425" lIns="91425" tIns="45700" anchor="ctr" anchorCtr="0">
            <a:noAutofit/>
          </a:bodyPr>
          <a:lstStyle/>
          <a:p>
            <a:pPr>
              <a:spcBef>
                <a:spcPts val="0"/>
              </a:spcBef>
              <a:buNone/>
            </a:pPr>
            <a:r>
              <a:t/>
            </a:r>
            <a:endParaRPr/>
          </a:p>
        </p:txBody>
      </p:sp>
      <p:sp>
        <p:nvSpPr>
          <p:cNvPr id="20" name="Shape 20"/>
          <p:cNvSpPr txBox="1"/>
          <p:nvPr>
            <p:ph type="title"/>
          </p:nvPr>
        </p:nvSpPr>
        <p:spPr>
          <a:xfrm>
            <a:off y="205978" x="457200"/>
            <a:ext cy="9942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y="0" x="0"/>
          <a:ext cy="0" cx="0"/>
          <a:chOff y="0" x="0"/>
          <a:chExt cy="0" cx="0"/>
        </a:xfrm>
      </p:grpSpPr>
      <p:sp>
        <p:nvSpPr>
          <p:cNvPr id="22" name="Shape 22"/>
          <p:cNvSpPr/>
          <p:nvPr/>
        </p:nvSpPr>
        <p:spPr>
          <a:xfrm rot="10800000" flipH="1">
            <a:off y="-16424" x="-348182"/>
            <a:ext cy="5159924" cx="1723519"/>
          </a:xfrm>
          <a:custGeom>
            <a:pathLst>
              <a:path w="4476675" extrusionOk="0" h="6879900">
                <a:moveTo>
                  <a:pt y="16025" x="4476676"/>
                </a:moveTo>
                <a:lnTo>
                  <a:pt y="0" x="879695"/>
                </a:lnTo>
                <a:cubicBezTo>
                  <a:pt y="2293300" x="886211"/>
                  <a:pt y="4586600" x="892726"/>
                  <a:pt y="6879900" x="899242"/>
                </a:cubicBezTo>
                <a:lnTo>
                  <a:pt y="6861462" x="3909760"/>
                </a:lnTo>
                <a:cubicBezTo>
                  <a:pt y="3547544" x="0"/>
                  <a:pt y="1824359" x="1695771"/>
                  <a:pt y="16025" x="4476676"/>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23" name="Shape 23"/>
          <p:cNvSpPr/>
          <p:nvPr/>
        </p:nvSpPr>
        <p:spPr>
          <a:xfrm rot="10800000" flipH="1">
            <a:off y="774" x="-1118653"/>
            <a:ext cy="5142725" cx="3100650"/>
          </a:xfrm>
          <a:custGeom>
            <a:pathLst>
              <a:path w="8053639" extrusionOk="0" h="6879900">
                <a:moveTo>
                  <a:pt y="16025" x="4696126"/>
                </a:moveTo>
                <a:lnTo>
                  <a:pt y="0" x="2920537"/>
                </a:lnTo>
                <a:cubicBezTo>
                  <a:pt y="2293300" x="2927053"/>
                  <a:pt y="4586600" x="2933568"/>
                  <a:pt y="6879900" x="2940084"/>
                </a:cubicBezTo>
                <a:lnTo>
                  <a:pt y="6861462" x="4085318"/>
                </a:lnTo>
                <a:cubicBezTo>
                  <a:pt y="4651267" x="8053639"/>
                  <a:pt y="3113439" x="0"/>
                  <a:pt y="16025" x="4696126"/>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24" name="Shape 24"/>
          <p:cNvSpPr/>
          <p:nvPr/>
        </p:nvSpPr>
        <p:spPr>
          <a:xfrm rot="10800000">
            <a:off y="-9550" x="8088846"/>
            <a:ext cy="5153050" cx="1100667"/>
          </a:xfrm>
          <a:custGeom>
            <a:pathLst>
              <a:path w="1100668" extrusionOk="0" h="6916846">
                <a:moveTo>
                  <a:pt y="11711" x="0"/>
                </a:moveTo>
                <a:lnTo>
                  <a:pt y="0" x="956734"/>
                </a:lnTo>
                <a:cubicBezTo>
                  <a:pt y="3419922" x="33869"/>
                  <a:pt y="4504457" x="220135"/>
                  <a:pt y="6916846" x="1100668"/>
                </a:cubicBezTo>
                <a:lnTo>
                  <a:pt y="6916846" x="0"/>
                </a:lnTo>
                <a:lnTo>
                  <a:pt y="11711" x="0"/>
                </a:lnTo>
                <a:close/>
              </a:path>
            </a:pathLst>
          </a:custGeom>
          <a:gradFill>
            <a:gsLst>
              <a:gs pos="0">
                <a:srgbClr val="003171"/>
              </a:gs>
              <a:gs pos="100000">
                <a:srgbClr val="65A8FF"/>
              </a:gs>
            </a:gsLst>
            <a:lin ang="5700000" scaled="0"/>
          </a:gradFill>
          <a:ln>
            <a:noFill/>
          </a:ln>
        </p:spPr>
        <p:txBody>
          <a:bodyPr bIns="45700" rIns="91425" lIns="91425" tIns="45700" anchor="ctr" anchorCtr="0">
            <a:noAutofit/>
          </a:bodyPr>
          <a:lstStyle/>
          <a:p>
            <a:pPr>
              <a:spcBef>
                <a:spcPts val="0"/>
              </a:spcBef>
              <a:buNone/>
            </a:pPr>
            <a:r>
              <a:t/>
            </a:r>
            <a:endParaRPr/>
          </a:p>
        </p:txBody>
      </p:sp>
      <p:sp>
        <p:nvSpPr>
          <p:cNvPr id="25" name="Shape 25"/>
          <p:cNvSpPr txBox="1"/>
          <p:nvPr>
            <p:ph type="title"/>
          </p:nvPr>
        </p:nvSpPr>
        <p:spPr>
          <a:xfrm>
            <a:off y="205978" x="457200"/>
            <a:ext cy="9942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 type="body"/>
          </p:nvPr>
        </p:nvSpPr>
        <p:spPr>
          <a:xfrm>
            <a:off y="1244242" x="457200"/>
            <a:ext cy="3630300" cx="4038599"/>
          </a:xfrm>
          <a:prstGeom prst="rect">
            <a:avLst/>
          </a:prstGeom>
        </p:spPr>
        <p:txBody>
          <a:bodyPr bIns="91425" rIns="91425" lIns="91425" tIns="91425" anchor="t" anchorCtr="0"/>
          <a:lstStyle>
            <a:lvl1pPr>
              <a:spcBef>
                <a:spcPts val="0"/>
              </a:spcBef>
              <a:defRPr sz="2800"/>
            </a:lvl1pPr>
            <a:lvl2pPr>
              <a:spcBef>
                <a:spcPts val="0"/>
              </a:spcBef>
              <a:defRPr sz="2400"/>
            </a:lvl2pPr>
            <a:lvl3pPr>
              <a:spcBef>
                <a:spcPts val="0"/>
              </a:spcBef>
              <a:defRPr sz="2000"/>
            </a:lvl3pPr>
            <a:lvl4pPr>
              <a:spcBef>
                <a:spcPts val="0"/>
              </a:spcBef>
              <a:defRPr sz="1800"/>
            </a:lvl4pPr>
            <a:lvl5pPr>
              <a:spcBef>
                <a:spcPts val="0"/>
              </a:spcBef>
              <a:defRPr sz="1800"/>
            </a:lvl5pPr>
            <a:lvl6pPr>
              <a:spcBef>
                <a:spcPts val="0"/>
              </a:spcBef>
              <a:defRPr sz="1800"/>
            </a:lvl6pPr>
            <a:lvl7pPr>
              <a:spcBef>
                <a:spcPts val="0"/>
              </a:spcBef>
              <a:defRPr sz="1800"/>
            </a:lvl7pPr>
            <a:lvl8pPr>
              <a:spcBef>
                <a:spcPts val="0"/>
              </a:spcBef>
              <a:defRPr sz="1800"/>
            </a:lvl8pPr>
            <a:lvl9pPr>
              <a:spcBef>
                <a:spcPts val="0"/>
              </a:spcBef>
              <a:defRPr sz="1800"/>
            </a:lvl9pPr>
          </a:lstStyle>
          <a:p/>
        </p:txBody>
      </p:sp>
      <p:sp>
        <p:nvSpPr>
          <p:cNvPr id="27" name="Shape 27"/>
          <p:cNvSpPr txBox="1"/>
          <p:nvPr>
            <p:ph idx="2" type="body"/>
          </p:nvPr>
        </p:nvSpPr>
        <p:spPr>
          <a:xfrm>
            <a:off y="1244242" x="4648200"/>
            <a:ext cy="3630300" cx="4038599"/>
          </a:xfrm>
          <a:prstGeom prst="rect">
            <a:avLst/>
          </a:prstGeom>
        </p:spPr>
        <p:txBody>
          <a:bodyPr bIns="91425" rIns="91425" lIns="91425" tIns="91425" anchor="t" anchorCtr="0"/>
          <a:lstStyle>
            <a:lvl1pPr>
              <a:spcBef>
                <a:spcPts val="0"/>
              </a:spcBef>
              <a:defRPr sz="2800"/>
            </a:lvl1pPr>
            <a:lvl2pPr>
              <a:spcBef>
                <a:spcPts val="0"/>
              </a:spcBef>
              <a:defRPr sz="2400"/>
            </a:lvl2pPr>
            <a:lvl3pPr>
              <a:spcBef>
                <a:spcPts val="0"/>
              </a:spcBef>
              <a:defRPr sz="2000"/>
            </a:lvl3pPr>
            <a:lvl4pPr>
              <a:spcBef>
                <a:spcPts val="0"/>
              </a:spcBef>
              <a:defRPr sz="1800"/>
            </a:lvl4pPr>
            <a:lvl5pPr>
              <a:spcBef>
                <a:spcPts val="0"/>
              </a:spcBef>
              <a:defRPr sz="1800"/>
            </a:lvl5pPr>
            <a:lvl6pPr>
              <a:spcBef>
                <a:spcPts val="0"/>
              </a:spcBef>
              <a:defRPr sz="1800"/>
            </a:lvl6pPr>
            <a:lvl7pPr>
              <a:spcBef>
                <a:spcPts val="0"/>
              </a:spcBef>
              <a:defRPr sz="1800"/>
            </a:lvl7pPr>
            <a:lvl8pPr>
              <a:spcBef>
                <a:spcPts val="0"/>
              </a:spcBef>
              <a:defRPr sz="1800"/>
            </a:lvl8pPr>
            <a:lvl9pPr>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y="0" x="0"/>
          <a:ext cy="0" cx="0"/>
          <a:chOff y="0" x="0"/>
          <a:chExt cy="0" cx="0"/>
        </a:xfrm>
      </p:grpSpPr>
      <p:sp>
        <p:nvSpPr>
          <p:cNvPr id="29" name="Shape 29"/>
          <p:cNvSpPr/>
          <p:nvPr/>
        </p:nvSpPr>
        <p:spPr>
          <a:xfrm rot="10800000" flipH="1">
            <a:off y="-16424" x="-348182"/>
            <a:ext cy="5159924" cx="1723519"/>
          </a:xfrm>
          <a:custGeom>
            <a:pathLst>
              <a:path w="4476675" extrusionOk="0" h="6879900">
                <a:moveTo>
                  <a:pt y="16025" x="4476676"/>
                </a:moveTo>
                <a:lnTo>
                  <a:pt y="0" x="879695"/>
                </a:lnTo>
                <a:cubicBezTo>
                  <a:pt y="2293300" x="886211"/>
                  <a:pt y="4586600" x="892726"/>
                  <a:pt y="6879900" x="899242"/>
                </a:cubicBezTo>
                <a:lnTo>
                  <a:pt y="6861462" x="3909760"/>
                </a:lnTo>
                <a:cubicBezTo>
                  <a:pt y="3547544" x="0"/>
                  <a:pt y="1824359" x="1695771"/>
                  <a:pt y="16025" x="4476676"/>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30" name="Shape 30"/>
          <p:cNvSpPr/>
          <p:nvPr/>
        </p:nvSpPr>
        <p:spPr>
          <a:xfrm rot="10800000" flipH="1">
            <a:off y="774" x="-1118653"/>
            <a:ext cy="5142725" cx="3100650"/>
          </a:xfrm>
          <a:custGeom>
            <a:pathLst>
              <a:path w="8053639" extrusionOk="0" h="6879900">
                <a:moveTo>
                  <a:pt y="16025" x="4696126"/>
                </a:moveTo>
                <a:lnTo>
                  <a:pt y="0" x="2920537"/>
                </a:lnTo>
                <a:cubicBezTo>
                  <a:pt y="2293300" x="2927053"/>
                  <a:pt y="4586600" x="2933568"/>
                  <a:pt y="6879900" x="2940084"/>
                </a:cubicBezTo>
                <a:lnTo>
                  <a:pt y="6861462" x="4085318"/>
                </a:lnTo>
                <a:cubicBezTo>
                  <a:pt y="4651267" x="8053639"/>
                  <a:pt y="3113439" x="0"/>
                  <a:pt y="16025" x="4696126"/>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31" name="Shape 31"/>
          <p:cNvSpPr/>
          <p:nvPr/>
        </p:nvSpPr>
        <p:spPr>
          <a:xfrm rot="10800000">
            <a:off y="-9550" x="8088846"/>
            <a:ext cy="5153050" cx="1100667"/>
          </a:xfrm>
          <a:custGeom>
            <a:pathLst>
              <a:path w="1100668" extrusionOk="0" h="6916846">
                <a:moveTo>
                  <a:pt y="11711" x="0"/>
                </a:moveTo>
                <a:lnTo>
                  <a:pt y="0" x="956734"/>
                </a:lnTo>
                <a:cubicBezTo>
                  <a:pt y="3419922" x="33869"/>
                  <a:pt y="4504457" x="220135"/>
                  <a:pt y="6916846" x="1100668"/>
                </a:cubicBezTo>
                <a:lnTo>
                  <a:pt y="6916846" x="0"/>
                </a:lnTo>
                <a:lnTo>
                  <a:pt y="11711" x="0"/>
                </a:lnTo>
                <a:close/>
              </a:path>
            </a:pathLst>
          </a:custGeom>
          <a:gradFill>
            <a:gsLst>
              <a:gs pos="0">
                <a:srgbClr val="003171"/>
              </a:gs>
              <a:gs pos="100000">
                <a:srgbClr val="65A8FF"/>
              </a:gs>
            </a:gsLst>
            <a:lin ang="5700000" scaled="0"/>
          </a:gradFill>
          <a:ln>
            <a:noFill/>
          </a:ln>
        </p:spPr>
        <p:txBody>
          <a:bodyPr bIns="45700" rIns="91425" lIns="91425" tIns="45700" anchor="ctr" anchorCtr="0">
            <a:noAutofit/>
          </a:bodyPr>
          <a:lstStyle/>
          <a:p>
            <a:pPr>
              <a:spcBef>
                <a:spcPts val="0"/>
              </a:spcBef>
              <a:buNone/>
            </a:pPr>
            <a:r>
              <a:t/>
            </a:r>
            <a:endParaRPr/>
          </a:p>
        </p:txBody>
      </p:sp>
      <p:sp>
        <p:nvSpPr>
          <p:cNvPr id="32" name="Shape 32"/>
          <p:cNvSpPr txBox="1"/>
          <p:nvPr>
            <p:ph type="title"/>
          </p:nvPr>
        </p:nvSpPr>
        <p:spPr>
          <a:xfrm>
            <a:off y="205978" x="457200"/>
            <a:ext cy="9942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y="0" x="0"/>
          <a:ext cy="0" cx="0"/>
          <a:chOff y="0" x="0"/>
          <a:chExt cy="0" cx="0"/>
        </a:xfrm>
      </p:grpSpPr>
      <p:grpSp>
        <p:nvGrpSpPr>
          <p:cNvPr id="34" name="Shape 34"/>
          <p:cNvGrpSpPr/>
          <p:nvPr/>
        </p:nvGrpSpPr>
        <p:grpSpPr>
          <a:xfrm>
            <a:off y="3700039" x="-6264"/>
            <a:ext cy="2325488" cx="9150267"/>
            <a:chOff y="4933386" x="-6264"/>
            <a:chExt cy="3100650" cx="9150267"/>
          </a:xfrm>
        </p:grpSpPr>
        <p:sp>
          <p:nvSpPr>
            <p:cNvPr id="35" name="Shape 35"/>
            <p:cNvSpPr/>
            <p:nvPr/>
          </p:nvSpPr>
          <p:spPr>
            <a:xfrm>
              <a:off y="5537200" x="-7"/>
              <a:ext cy="1574769" cx="9144008"/>
            </a:xfrm>
            <a:custGeom>
              <a:pathLst>
                <a:path w="9144009" extrusionOk="0" h="1257301">
                  <a:moveTo>
                    <a:pt y="266700" x="5"/>
                  </a:moveTo>
                  <a:cubicBezTo>
                    <a:pt y="1257301" x="8115305"/>
                    <a:pt y="0" x="7620009"/>
                    <a:pt y="186267" x="9144009"/>
                  </a:cubicBezTo>
                  <a:cubicBezTo>
                    <a:pt y="441678" x="9144008"/>
                    <a:pt y="818763" x="9143998"/>
                    <a:pt y="1074174" x="9143997"/>
                  </a:cubicBezTo>
                  <a:lnTo>
                    <a:pt y="1086874" x="0"/>
                  </a:lnTo>
                  <a:cubicBezTo>
                    <a:pt y="854041" x="0"/>
                    <a:pt y="499533" x="5"/>
                    <a:pt y="266700" x="5"/>
                  </a:cubicBezTo>
                  <a:close/>
                </a:path>
              </a:pathLst>
            </a:custGeom>
            <a:gradFill>
              <a:gsLst>
                <a:gs pos="0">
                  <a:srgbClr val="549FFF"/>
                </a:gs>
                <a:gs pos="100000">
                  <a:srgbClr val="003171">
                    <a:alpha val="51764"/>
                  </a:srgbClr>
                </a:gs>
              </a:gsLst>
              <a:path path="circle">
                <a:fillToRect t="50%" b="50%" r="50%" l="50%"/>
              </a:path>
              <a:tileRect/>
            </a:gradFill>
            <a:ln>
              <a:noFill/>
            </a:ln>
          </p:spPr>
          <p:txBody>
            <a:bodyPr bIns="45700" rIns="91425" lIns="91425" tIns="45700" anchor="ctr" anchorCtr="0">
              <a:noAutofit/>
            </a:bodyPr>
            <a:lstStyle/>
            <a:p>
              <a:pPr>
                <a:spcBef>
                  <a:spcPts val="0"/>
                </a:spcBef>
                <a:buNone/>
              </a:pPr>
              <a:r>
                <a:t/>
              </a:r>
              <a:endParaRPr/>
            </a:p>
          </p:txBody>
        </p:sp>
        <p:sp>
          <p:nvSpPr>
            <p:cNvPr id="36" name="Shape 36"/>
            <p:cNvSpPr/>
            <p:nvPr/>
          </p:nvSpPr>
          <p:spPr>
            <a:xfrm rot="5400000" flipH="1">
              <a:off y="1908578" x="3018543"/>
              <a:ext cy="9150266" cx="3100650"/>
            </a:xfrm>
            <a:custGeom>
              <a:pathLst>
                <a:path w="8053639" extrusionOk="0" h="6879900">
                  <a:moveTo>
                    <a:pt y="16025" x="4696126"/>
                  </a:moveTo>
                  <a:lnTo>
                    <a:pt y="0" x="2920537"/>
                  </a:lnTo>
                  <a:cubicBezTo>
                    <a:pt y="2293300" x="2927053"/>
                    <a:pt y="4586600" x="2933568"/>
                    <a:pt y="6879900" x="2940084"/>
                  </a:cubicBezTo>
                  <a:lnTo>
                    <a:pt y="6861462" x="4085318"/>
                  </a:lnTo>
                  <a:cubicBezTo>
                    <a:pt y="4651267" x="8053639"/>
                    <a:pt y="3113439" x="0"/>
                    <a:pt y="16025" x="4696126"/>
                  </a:cubicBezTo>
                  <a:close/>
                </a:path>
              </a:pathLst>
            </a:custGeom>
            <a:gradFill>
              <a:gsLst>
                <a:gs pos="0">
                  <a:srgbClr val="549FFF">
                    <a:alpha val="78823"/>
                  </a:srgbClr>
                </a:gs>
                <a:gs pos="41000">
                  <a:srgbClr val="003171">
                    <a:alpha val="78823"/>
                  </a:srgbClr>
                </a:gs>
                <a:gs pos="100000">
                  <a:srgbClr val="003171">
                    <a:alpha val="78823"/>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37" name="Shape 37"/>
            <p:cNvSpPr/>
            <p:nvPr/>
          </p:nvSpPr>
          <p:spPr>
            <a:xfrm>
              <a:off y="5740400" x="-7"/>
              <a:ext cy="1574769" cx="9144010"/>
            </a:xfrm>
            <a:custGeom>
              <a:pathLst>
                <a:path w="9144011" extrusionOk="0" h="1257301">
                  <a:moveTo>
                    <a:pt y="266700" x="7"/>
                  </a:moveTo>
                  <a:cubicBezTo>
                    <a:pt y="1257301" x="8115307"/>
                    <a:pt y="0" x="7620011"/>
                    <a:pt y="186267" x="9144011"/>
                  </a:cubicBezTo>
                  <a:lnTo>
                    <a:pt y="921775" x="9144011"/>
                  </a:lnTo>
                  <a:lnTo>
                    <a:pt y="931914" x="0"/>
                  </a:lnTo>
                  <a:cubicBezTo>
                    <a:pt y="699081" x="0"/>
                    <a:pt y="499533" x="7"/>
                    <a:pt y="266700" x="7"/>
                  </a:cubicBezTo>
                  <a:close/>
                </a:path>
              </a:pathLst>
            </a:custGeom>
            <a:gradFill>
              <a:gsLst>
                <a:gs pos="0">
                  <a:srgbClr val="549FFF">
                    <a:alpha val="81960"/>
                  </a:srgbClr>
                </a:gs>
                <a:gs pos="100000">
                  <a:srgbClr val="003171">
                    <a:alpha val="81960"/>
                  </a:srgbClr>
                </a:gs>
              </a:gsLst>
              <a:path path="circle">
                <a:fillToRect t="50%" b="50%" r="50%" l="50%"/>
              </a:path>
              <a:tileRect/>
            </a:gradFill>
            <a:ln>
              <a:noFill/>
            </a:ln>
          </p:spPr>
          <p:txBody>
            <a:bodyPr bIns="45700" rIns="91425" lIns="91425" tIns="45700" anchor="ctr" anchorCtr="0">
              <a:noAutofit/>
            </a:bodyPr>
            <a:lstStyle/>
            <a:p>
              <a:pPr>
                <a:spcBef>
                  <a:spcPts val="0"/>
                </a:spcBef>
                <a:buNone/>
              </a:pPr>
              <a:r>
                <a:t/>
              </a:r>
              <a:endParaRPr/>
            </a:p>
          </p:txBody>
        </p:sp>
      </p:grpSp>
      <p:sp>
        <p:nvSpPr>
          <p:cNvPr id="38" name="Shape 38"/>
          <p:cNvSpPr txBox="1"/>
          <p:nvPr>
            <p:ph idx="1" type="body"/>
          </p:nvPr>
        </p:nvSpPr>
        <p:spPr>
          <a:xfrm>
            <a:off y="4025503" x="1792288"/>
            <a:ext cy="603599" cx="5486399"/>
          </a:xfrm>
          <a:prstGeom prst="rect">
            <a:avLst/>
          </a:prstGeom>
        </p:spPr>
        <p:txBody>
          <a:bodyPr bIns="91425" rIns="91425" lIns="91425" tIns="91425" anchor="ctr" anchorCtr="0"/>
          <a:lstStyle>
            <a:lvl1pPr algn="ctr">
              <a:spcBef>
                <a:spcPts val="0"/>
              </a:spcBef>
              <a:buSzPct val="100000"/>
              <a:buNone/>
              <a:defRPr sz="24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9" name="Shape 39"/>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994200" cx="8229600"/>
          </a:xfrm>
          <a:prstGeom prst="rect">
            <a:avLst/>
          </a:prstGeom>
          <a:noFill/>
          <a:ln>
            <a:noFill/>
          </a:ln>
        </p:spPr>
        <p:txBody>
          <a:bodyPr bIns="91425" rIns="91425" lIns="91425" tIns="91425" anchor="b" anchorCtr="0"/>
          <a:lstStyle>
            <a:lvl1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1pPr>
            <a:lvl2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2pPr>
            <a:lvl3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3pPr>
            <a:lvl4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4pPr>
            <a:lvl5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5pPr>
            <a:lvl6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6pPr>
            <a:lvl7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7pPr>
            <a:lvl8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8pPr>
            <a:lvl9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9pPr>
          </a:lstStyle>
          <a:p/>
        </p:txBody>
      </p:sp>
      <p:sp>
        <p:nvSpPr>
          <p:cNvPr id="6" name="Shape 6"/>
          <p:cNvSpPr txBox="1"/>
          <p:nvPr>
            <p:ph idx="1" type="body"/>
          </p:nvPr>
        </p:nvSpPr>
        <p:spPr>
          <a:xfrm>
            <a:off y="1295400" x="457200"/>
            <a:ext cy="3394500" cx="8229600"/>
          </a:xfrm>
          <a:prstGeom prst="rect">
            <a:avLst/>
          </a:prstGeom>
          <a:noFill/>
          <a:ln>
            <a:noFill/>
          </a:ln>
        </p:spPr>
        <p:txBody>
          <a:bodyPr bIns="91425" rIns="91425" lIns="91425" tIns="91425" anchor="t" anchorCtr="0"/>
          <a:lstStyle>
            <a:lvl1pPr>
              <a:spcBef>
                <a:spcPts val="0"/>
              </a:spcBef>
              <a:buClr>
                <a:schemeClr val="dk2"/>
              </a:buClr>
              <a:buSzPct val="100000"/>
              <a:buFont typeface="Trebuchet MS"/>
              <a:defRPr sz="3200">
                <a:solidFill>
                  <a:schemeClr val="dk2"/>
                </a:solidFill>
                <a:latin typeface="Trebuchet MS"/>
                <a:ea typeface="Trebuchet MS"/>
                <a:cs typeface="Trebuchet MS"/>
                <a:sym typeface="Trebuchet MS"/>
              </a:defRPr>
            </a:lvl1pPr>
            <a:lvl2pPr>
              <a:spcBef>
                <a:spcPts val="560"/>
              </a:spcBef>
              <a:buClr>
                <a:schemeClr val="dk2"/>
              </a:buClr>
              <a:buSzPct val="100000"/>
              <a:buFont typeface="Trebuchet MS"/>
              <a:defRPr sz="2800">
                <a:solidFill>
                  <a:schemeClr val="dk2"/>
                </a:solidFill>
                <a:latin typeface="Trebuchet MS"/>
                <a:ea typeface="Trebuchet MS"/>
                <a:cs typeface="Trebuchet MS"/>
                <a:sym typeface="Trebuchet MS"/>
              </a:defRPr>
            </a:lvl2pPr>
            <a:lvl3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3pPr>
            <a:lvl4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4pPr>
            <a:lvl5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5pPr>
            <a:lvl6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6pPr>
            <a:lvl7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7pPr>
            <a:lvl8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8pPr>
            <a:lvl9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https://www.ibm.com/developerworks/library/mo-android-mobiledata-app/#N1021F" Type="http://schemas.openxmlformats.org/officeDocument/2006/relationships/hyperlink" TargetMode="External" Id="rId4"/><Relationship Target="https://www.ibm.com/developerworks/library/mo-android-mobiledata-app/#N1021F" Type="http://schemas.openxmlformats.org/officeDocument/2006/relationships/hyperlink" TargetMode="External" Id="rId3"/><Relationship Target="https://code.google.com/p/achartengine/downloads/list" Type="http://schemas.openxmlformats.org/officeDocument/2006/relationships/hyperlink" TargetMode="External" Id="rId6"/><Relationship Target="http://wptrafficanalyzer.in/blog/android-drawing-bar-chart-using-achartengine/" Type="http://schemas.openxmlformats.org/officeDocument/2006/relationships/hyperlink" TargetMode="External" Id="rId5"/></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5.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1.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4.xml" Type="http://schemas.openxmlformats.org/officeDocument/2006/relationships/slideLayout" Id="rId1"/><Relationship Target="../media/image00.jp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40" name="Shape 40"/>
        <p:cNvGrpSpPr/>
        <p:nvPr/>
      </p:nvGrpSpPr>
      <p:grpSpPr>
        <a:xfrm>
          <a:off y="0" x="0"/>
          <a:ext cy="0" cx="0"/>
          <a:chOff y="0" x="0"/>
          <a:chExt cy="0" cx="0"/>
        </a:xfrm>
      </p:grpSpPr>
      <p:sp>
        <p:nvSpPr>
          <p:cNvPr id="41" name="Shape 41"/>
          <p:cNvSpPr txBox="1"/>
          <p:nvPr>
            <p:ph type="ctrTitle"/>
          </p:nvPr>
        </p:nvSpPr>
        <p:spPr>
          <a:xfrm>
            <a:off y="1242060" x="1082040"/>
            <a:ext cy="1102500" cx="7050900"/>
          </a:xfrm>
          <a:prstGeom prst="rect">
            <a:avLst/>
          </a:prstGeom>
          <a:solidFill>
            <a:srgbClr val="6AA84F"/>
          </a:solidFill>
        </p:spPr>
        <p:txBody>
          <a:bodyPr bIns="91425" rIns="91425" lIns="91425" tIns="91425" anchor="b" anchorCtr="0">
            <a:noAutofit/>
          </a:bodyPr>
          <a:lstStyle/>
          <a:p>
            <a:pPr algn="ctr">
              <a:spcBef>
                <a:spcPts val="0"/>
              </a:spcBef>
              <a:buNone/>
            </a:pPr>
            <a:r>
              <a:rPr lang="en">
                <a:solidFill>
                  <a:srgbClr val="980000"/>
                </a:solidFill>
              </a:rPr>
              <a:t>Activity Log</a:t>
            </a:r>
          </a:p>
        </p:txBody>
      </p:sp>
      <p:sp>
        <p:nvSpPr>
          <p:cNvPr id="42" name="Shape 42"/>
          <p:cNvSpPr txBox="1"/>
          <p:nvPr>
            <p:ph idx="1" type="subTitle"/>
          </p:nvPr>
        </p:nvSpPr>
        <p:spPr>
          <a:xfrm>
            <a:off y="2936075" x="4726450"/>
            <a:ext cy="1897499" cx="4417499"/>
          </a:xfrm>
          <a:prstGeom prst="rect">
            <a:avLst/>
          </a:prstGeom>
        </p:spPr>
        <p:txBody>
          <a:bodyPr bIns="91425" rIns="91425" lIns="91425" tIns="91425" anchor="t" anchorCtr="0">
            <a:noAutofit/>
          </a:bodyPr>
          <a:lstStyle/>
          <a:p>
            <a:pPr algn="l" rtl="0">
              <a:spcBef>
                <a:spcPts val="0"/>
              </a:spcBef>
              <a:buNone/>
            </a:pPr>
            <a:r>
              <a:rPr b="1" sz="3000" lang="en">
                <a:solidFill>
                  <a:srgbClr val="6AA84F"/>
                </a:solidFill>
              </a:rPr>
              <a:t>By:</a:t>
            </a:r>
          </a:p>
          <a:p>
            <a:pPr algn="l" rtl="0">
              <a:spcBef>
                <a:spcPts val="0"/>
              </a:spcBef>
              <a:buNone/>
            </a:pPr>
            <a:r>
              <a:rPr b="1" lang="en">
                <a:solidFill>
                  <a:srgbClr val="CCCCCC"/>
                </a:solidFill>
              </a:rPr>
              <a:t>Praneeth Paruchuri</a:t>
            </a:r>
          </a:p>
          <a:p>
            <a:pPr algn="l" rtl="0">
              <a:spcBef>
                <a:spcPts val="0"/>
              </a:spcBef>
              <a:buNone/>
            </a:pPr>
            <a:r>
              <a:rPr b="1" lang="en">
                <a:solidFill>
                  <a:srgbClr val="CCCCCC"/>
                </a:solidFill>
              </a:rPr>
              <a:t>Mounika karampudi</a:t>
            </a:r>
          </a:p>
          <a:p>
            <a:pPr algn="l" rtl="0">
              <a:spcBef>
                <a:spcPts val="0"/>
              </a:spcBef>
              <a:buNone/>
            </a:pPr>
            <a:r>
              <a:rPr b="1" lang="en">
                <a:solidFill>
                  <a:srgbClr val="CCCCCC"/>
                </a:solidFill>
              </a:rPr>
              <a:t>Divya Sree Vintha</a:t>
            </a:r>
          </a:p>
          <a:p>
            <a:pPr algn="l">
              <a:spcBef>
                <a:spcPts val="0"/>
              </a:spcBef>
              <a:buNone/>
            </a:pPr>
            <a:r>
              <a:rPr b="1" lang="en">
                <a:solidFill>
                  <a:srgbClr val="CCCCCC"/>
                </a:solidFill>
              </a:rPr>
              <a:t>Sivaji Ganesh Kandimalla</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y="0" x="0"/>
          <a:ext cy="0" cx="0"/>
          <a:chOff y="0" x="0"/>
          <a:chExt cy="0" cx="0"/>
        </a:xfrm>
      </p:grpSpPr>
      <p:sp>
        <p:nvSpPr>
          <p:cNvPr id="95" name="Shape 95"/>
          <p:cNvSpPr txBox="1"/>
          <p:nvPr>
            <p:ph type="title"/>
          </p:nvPr>
        </p:nvSpPr>
        <p:spPr>
          <a:xfrm>
            <a:off y="205978" x="457200"/>
            <a:ext cy="994200" cx="8229600"/>
          </a:xfrm>
          <a:prstGeom prst="rect">
            <a:avLst/>
          </a:prstGeom>
        </p:spPr>
        <p:txBody>
          <a:bodyPr bIns="91425" rIns="91425" lIns="91425" tIns="91425" anchor="b" anchorCtr="0">
            <a:noAutofit/>
          </a:bodyPr>
          <a:lstStyle/>
          <a:p>
            <a:pPr>
              <a:spcBef>
                <a:spcPts val="0"/>
              </a:spcBef>
              <a:buNone/>
            </a:pPr>
            <a:r>
              <a:rPr lang="en">
                <a:solidFill>
                  <a:srgbClr val="980000"/>
                </a:solidFill>
              </a:rPr>
              <a:t>References</a:t>
            </a:r>
          </a:p>
        </p:txBody>
      </p:sp>
      <p:sp>
        <p:nvSpPr>
          <p:cNvPr id="96" name="Shape 96"/>
          <p:cNvSpPr txBox="1"/>
          <p:nvPr>
            <p:ph idx="1" type="body"/>
          </p:nvPr>
        </p:nvSpPr>
        <p:spPr>
          <a:xfrm>
            <a:off y="1244242" x="457200"/>
            <a:ext cy="3630300" cx="8229600"/>
          </a:xfrm>
          <a:prstGeom prst="rect">
            <a:avLst/>
          </a:prstGeom>
          <a:solidFill>
            <a:schemeClr val="accent1"/>
          </a:solidFill>
        </p:spPr>
        <p:txBody>
          <a:bodyPr bIns="91425" rIns="91425" lIns="91425" tIns="91425" anchor="t" anchorCtr="0">
            <a:noAutofit/>
          </a:bodyPr>
          <a:lstStyle/>
          <a:p>
            <a:pPr rtl="0" lvl="0">
              <a:spcBef>
                <a:spcPts val="0"/>
              </a:spcBef>
              <a:buClr>
                <a:schemeClr val="dk1"/>
              </a:buClr>
              <a:buSzPct val="45833"/>
              <a:buFont typeface="Arial"/>
              <a:buNone/>
            </a:pPr>
            <a:r>
              <a:rPr u="sng" sz="2400" lang="en">
                <a:solidFill>
                  <a:srgbClr val="1155CC"/>
                </a:solidFill>
                <a:latin typeface="Arial"/>
                <a:ea typeface="Arial"/>
                <a:cs typeface="Arial"/>
                <a:sym typeface="Arial"/>
                <a:hlinkClick r:id="rId3"/>
              </a:rPr>
              <a:t>https://www.ibm.com/developerworks/library/mo-android-mobiledata-app/#N1021F</a:t>
            </a:r>
          </a:p>
          <a:p>
            <a:pPr rtl="0" lvl="0">
              <a:spcBef>
                <a:spcPts val="0"/>
              </a:spcBef>
              <a:buClr>
                <a:schemeClr val="dk1"/>
              </a:buClr>
              <a:buFont typeface="Arial"/>
              <a:buNone/>
            </a:pPr>
            <a:r>
              <a:t/>
            </a:r>
            <a:endParaRPr u="sng" sz="2400">
              <a:solidFill>
                <a:srgbClr val="1155CC"/>
              </a:solidFill>
              <a:latin typeface="Arial"/>
              <a:ea typeface="Arial"/>
              <a:cs typeface="Arial"/>
              <a:sym typeface="Arial"/>
              <a:hlinkClick r:id="rId4"/>
            </a:endParaRPr>
          </a:p>
          <a:p>
            <a:pPr rtl="0" lvl="0">
              <a:spcBef>
                <a:spcPts val="0"/>
              </a:spcBef>
              <a:buNone/>
            </a:pPr>
            <a:r>
              <a:rPr u="sng" sz="2400" lang="en">
                <a:solidFill>
                  <a:srgbClr val="1155CC"/>
                </a:solidFill>
                <a:latin typeface="Arial"/>
                <a:ea typeface="Arial"/>
                <a:cs typeface="Arial"/>
                <a:sym typeface="Arial"/>
                <a:hlinkClick r:id="rId5"/>
              </a:rPr>
              <a:t>http://wptrafficanalyzer.in/blog/android-drawing-bar-chart-using-achartengine/</a:t>
            </a:r>
          </a:p>
          <a:p>
            <a:pPr rtl="0" lvl="0">
              <a:spcBef>
                <a:spcPts val="0"/>
              </a:spcBef>
              <a:buNone/>
            </a:pPr>
            <a:r>
              <a:t/>
            </a:r>
            <a:endParaRPr sz="2400"/>
          </a:p>
          <a:p>
            <a:pPr rtl="0" lvl="0">
              <a:spcBef>
                <a:spcPts val="0"/>
              </a:spcBef>
              <a:buClr>
                <a:schemeClr val="dk1"/>
              </a:buClr>
              <a:buSzPct val="45833"/>
              <a:buFont typeface="Arial"/>
              <a:buNone/>
            </a:pPr>
            <a:r>
              <a:rPr u="sng" sz="2400" lang="en">
                <a:solidFill>
                  <a:srgbClr val="1155CC"/>
                </a:solidFill>
                <a:latin typeface="Arial"/>
                <a:ea typeface="Arial"/>
                <a:cs typeface="Arial"/>
                <a:sym typeface="Arial"/>
                <a:hlinkClick r:id="rId6"/>
              </a:rPr>
              <a:t>https://code.google.com/p/achartengine/downloads/list</a:t>
            </a:r>
          </a:p>
          <a:p>
            <a:pPr>
              <a:spcBef>
                <a:spcPts val="0"/>
              </a:spcBef>
              <a:buNone/>
            </a:pPr>
            <a:r>
              <a:t/>
            </a:r>
            <a:endParaRPr sz="2400"/>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y="0" x="0"/>
          <a:ext cy="0" cx="0"/>
          <a:chOff y="0" x="0"/>
          <a:chExt cy="0" cx="0"/>
        </a:xfrm>
      </p:grpSpPr>
      <p:sp>
        <p:nvSpPr>
          <p:cNvPr id="101" name="Shape 101"/>
          <p:cNvSpPr txBox="1"/>
          <p:nvPr>
            <p:ph idx="1" type="body"/>
          </p:nvPr>
        </p:nvSpPr>
        <p:spPr>
          <a:xfrm>
            <a:off y="1646777" x="1792300"/>
            <a:ext cy="1026600" cx="5486399"/>
          </a:xfrm>
          <a:prstGeom prst="rect">
            <a:avLst/>
          </a:prstGeom>
        </p:spPr>
        <p:txBody>
          <a:bodyPr bIns="91425" rIns="91425" lIns="91425" tIns="91425" anchor="ctr" anchorCtr="0">
            <a:noAutofit/>
          </a:bodyPr>
          <a:lstStyle/>
          <a:p>
            <a:pPr>
              <a:spcBef>
                <a:spcPts val="0"/>
              </a:spcBef>
              <a:buNone/>
            </a:pPr>
            <a:r>
              <a:rPr b="1" sz="7200" lang="en"/>
              <a:t>Thank You!</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155CC"/>
        </a:solidFill>
      </p:bgPr>
    </p:bg>
    <p:spTree>
      <p:nvGrpSpPr>
        <p:cNvPr id="46" name="Shape 46"/>
        <p:cNvGrpSpPr/>
        <p:nvPr/>
      </p:nvGrpSpPr>
      <p:grpSpPr>
        <a:xfrm>
          <a:off y="0" x="0"/>
          <a:ext cy="0" cx="0"/>
          <a:chOff y="0" x="0"/>
          <a:chExt cy="0" cx="0"/>
        </a:xfrm>
      </p:grpSpPr>
      <p:sp>
        <p:nvSpPr>
          <p:cNvPr id="47" name="Shape 47"/>
          <p:cNvSpPr txBox="1"/>
          <p:nvPr>
            <p:ph type="ctrTitle"/>
          </p:nvPr>
        </p:nvSpPr>
        <p:spPr>
          <a:xfrm>
            <a:off y="404750" x="-691100"/>
            <a:ext cy="506999" cx="6466499"/>
          </a:xfrm>
          <a:prstGeom prst="rect">
            <a:avLst/>
          </a:prstGeom>
        </p:spPr>
        <p:txBody>
          <a:bodyPr bIns="91425" rIns="91425" lIns="91425" tIns="91425" anchor="b" anchorCtr="0">
            <a:noAutofit/>
          </a:bodyPr>
          <a:lstStyle/>
          <a:p>
            <a:pPr>
              <a:spcBef>
                <a:spcPts val="0"/>
              </a:spcBef>
              <a:buNone/>
            </a:pPr>
            <a:r>
              <a:rPr lang="en">
                <a:solidFill>
                  <a:srgbClr val="980000"/>
                </a:solidFill>
              </a:rPr>
              <a:t>Introduction</a:t>
            </a:r>
          </a:p>
        </p:txBody>
      </p:sp>
      <p:sp>
        <p:nvSpPr>
          <p:cNvPr id="48" name="Shape 48"/>
          <p:cNvSpPr txBox="1"/>
          <p:nvPr>
            <p:ph idx="1" type="subTitle"/>
          </p:nvPr>
        </p:nvSpPr>
        <p:spPr>
          <a:xfrm>
            <a:off y="1022250" x="462300"/>
            <a:ext cy="3389399" cx="7772400"/>
          </a:xfrm>
          <a:prstGeom prst="rect">
            <a:avLst/>
          </a:prstGeom>
        </p:spPr>
        <p:txBody>
          <a:bodyPr bIns="91425" rIns="91425" lIns="91425" tIns="91425" anchor="t" anchorCtr="0">
            <a:noAutofit/>
          </a:bodyPr>
          <a:lstStyle/>
          <a:p>
            <a:pPr algn="l" rtl="0" lvl="0">
              <a:spcBef>
                <a:spcPts val="0"/>
              </a:spcBef>
              <a:buNone/>
            </a:pPr>
            <a:r>
              <a:t/>
            </a:r>
            <a:endParaRPr/>
          </a:p>
          <a:p>
            <a:pPr algn="l" rtl="0" lvl="0" indent="-381000" marL="457200">
              <a:spcBef>
                <a:spcPts val="0"/>
              </a:spcBef>
              <a:buClr>
                <a:schemeClr val="lt1"/>
              </a:buClr>
              <a:buSzPct val="100000"/>
              <a:buFont typeface="Trebuchet MS"/>
              <a:buChar char="●"/>
            </a:pPr>
            <a:r>
              <a:rPr lang="en"/>
              <a:t>In this modernized world, fitness plays an important role in our daily lives. </a:t>
            </a:r>
          </a:p>
          <a:p>
            <a:pPr algn="l" rtl="0" lvl="0">
              <a:spcBef>
                <a:spcPts val="0"/>
              </a:spcBef>
              <a:buNone/>
            </a:pPr>
            <a:r>
              <a:t/>
            </a:r>
            <a:endParaRPr/>
          </a:p>
          <a:p>
            <a:pPr algn="l" rtl="0" lvl="0" indent="-381000" marL="457200">
              <a:spcBef>
                <a:spcPts val="0"/>
              </a:spcBef>
              <a:buClr>
                <a:schemeClr val="lt1"/>
              </a:buClr>
              <a:buSzPct val="100000"/>
              <a:buFont typeface="Trebuchet MS"/>
              <a:buChar char="●"/>
            </a:pPr>
            <a:r>
              <a:rPr lang="en"/>
              <a:t>A smart phone application which measures our activeness in terms of points can show one’s </a:t>
            </a:r>
          </a:p>
          <a:p>
            <a:pPr algn="l" rtl="0" lvl="0">
              <a:spcBef>
                <a:spcPts val="0"/>
              </a:spcBef>
              <a:buNone/>
            </a:pPr>
            <a:r>
              <a:t/>
            </a:r>
            <a:endParaRPr/>
          </a:p>
          <a:p>
            <a:pPr algn="l" rtl="0" lvl="0">
              <a:spcBef>
                <a:spcPts val="0"/>
              </a:spcBef>
              <a:buNone/>
            </a:pPr>
            <a:r>
              <a:t/>
            </a:r>
            <a:endParaRPr/>
          </a:p>
          <a:p>
            <a:pPr algn="l" rtl="0" lvl="0">
              <a:spcBef>
                <a:spcPts val="0"/>
              </a:spcBef>
              <a:buNone/>
            </a:pPr>
            <a:r>
              <a:t/>
            </a:r>
            <a:endParaRPr/>
          </a:p>
          <a:p>
            <a:pPr algn="l" rtl="0" lvl="0">
              <a:spcBef>
                <a:spcPts val="0"/>
              </a:spcBef>
              <a:buNone/>
            </a:pPr>
            <a:r>
              <a:t/>
            </a:r>
            <a:endParaRPr/>
          </a:p>
          <a:p>
            <a:pPr algn="l" rtl="0" lvl="0">
              <a:spcBef>
                <a:spcPts val="0"/>
              </a:spcBef>
              <a:buNone/>
            </a:pPr>
            <a:r>
              <a:t/>
            </a:r>
            <a:endParaRPr/>
          </a:p>
          <a:p>
            <a:pPr algn="l" rtl="0" lvl="0">
              <a:spcBef>
                <a:spcPts val="0"/>
              </a:spcBef>
              <a:buNone/>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Font typeface="Trebuchet MS"/>
              <a:buChar char="●"/>
            </a:pPr>
            <a:r>
              <a:t/>
            </a:r>
            <a:endParaRPr/>
          </a:p>
          <a:p>
            <a:pPr algn="l" rtl="0" lvl="0" indent="-381000" marL="457200">
              <a:spcBef>
                <a:spcPts val="0"/>
              </a:spcBef>
              <a:buClr>
                <a:schemeClr val="lt1"/>
              </a:buClr>
              <a:buSzPct val="100000"/>
              <a:buFont typeface="Trebuchet MS"/>
              <a:buChar char="●"/>
            </a:pPr>
            <a:r>
              <a:rPr lang="en"/>
              <a:t>addiction of smart phones which can be controlled and used to maintain the daily fitness activities.</a:t>
            </a:r>
          </a:p>
          <a:p>
            <a:pPr algn="l" rtl="0" lvl="0">
              <a:spcBef>
                <a:spcPts val="0"/>
              </a:spcBef>
              <a:buNone/>
            </a:pPr>
            <a:r>
              <a:t/>
            </a:r>
            <a:endParaRPr/>
          </a:p>
          <a:p>
            <a:pPr algn="l" lvl="0" indent="-381000" marL="457200">
              <a:spcBef>
                <a:spcPts val="0"/>
              </a:spcBef>
              <a:buClr>
                <a:schemeClr val="lt1"/>
              </a:buClr>
              <a:buSzPct val="100000"/>
              <a:buFont typeface="Trebuchet MS"/>
              <a:buChar char="●"/>
            </a:pPr>
            <a:r>
              <a:rPr lang="en"/>
              <a:t>We have created a mobile cloud application on Bluemix.</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y="0" x="0"/>
          <a:ext cy="0" cx="0"/>
          <a:chOff y="0" x="0"/>
          <a:chExt cy="0" cx="0"/>
        </a:xfrm>
      </p:grpSpPr>
      <p:sp>
        <p:nvSpPr>
          <p:cNvPr id="53" name="Shape 53"/>
          <p:cNvSpPr txBox="1"/>
          <p:nvPr>
            <p:ph type="title"/>
          </p:nvPr>
        </p:nvSpPr>
        <p:spPr>
          <a:xfrm>
            <a:off y="205978" x="457200"/>
            <a:ext cy="994200" cx="8229600"/>
          </a:xfrm>
          <a:prstGeom prst="rect">
            <a:avLst/>
          </a:prstGeom>
        </p:spPr>
        <p:txBody>
          <a:bodyPr bIns="91425" rIns="91425" lIns="91425" tIns="91425" anchor="b" anchorCtr="0">
            <a:noAutofit/>
          </a:bodyPr>
          <a:lstStyle/>
          <a:p>
            <a:pPr>
              <a:spcBef>
                <a:spcPts val="0"/>
              </a:spcBef>
              <a:buNone/>
            </a:pPr>
            <a:r>
              <a:rPr lang="en">
                <a:solidFill>
                  <a:srgbClr val="980000"/>
                </a:solidFill>
              </a:rPr>
              <a:t>IDEA..</a:t>
            </a:r>
          </a:p>
        </p:txBody>
      </p:sp>
      <p:sp>
        <p:nvSpPr>
          <p:cNvPr id="54" name="Shape 54"/>
          <p:cNvSpPr txBox="1"/>
          <p:nvPr>
            <p:ph idx="1" type="body"/>
          </p:nvPr>
        </p:nvSpPr>
        <p:spPr>
          <a:xfrm>
            <a:off y="1244242" x="457200"/>
            <a:ext cy="3630300" cx="8229600"/>
          </a:xfrm>
          <a:prstGeom prst="rect">
            <a:avLst/>
          </a:prstGeom>
        </p:spPr>
        <p:txBody>
          <a:bodyPr bIns="91425" rIns="91425" lIns="91425" tIns="91425" anchor="t" anchorCtr="0">
            <a:noAutofit/>
          </a:bodyPr>
          <a:lstStyle/>
          <a:p>
            <a:pPr rtl="0" lvl="0" indent="-431800" marL="457200">
              <a:spcBef>
                <a:spcPts val="0"/>
              </a:spcBef>
              <a:buClr>
                <a:schemeClr val="dk2"/>
              </a:buClr>
              <a:buSzPct val="100000"/>
              <a:buFont typeface="Arial"/>
              <a:buChar char="●"/>
            </a:pPr>
            <a:r>
              <a:rPr lang="en"/>
              <a:t>Daily activeness of a person can be measured using smartphone movements based on the accelerometer readings of the smart phone.</a:t>
            </a:r>
          </a:p>
          <a:p>
            <a:pPr rtl="0" lvl="0" indent="-431800" marL="457200">
              <a:spcBef>
                <a:spcPts val="0"/>
              </a:spcBef>
              <a:buClr>
                <a:schemeClr val="dk2"/>
              </a:buClr>
              <a:buSzPct val="100000"/>
              <a:buFont typeface="Arial"/>
              <a:buChar char="●"/>
            </a:pPr>
            <a:r>
              <a:rPr lang="en"/>
              <a:t>Activeness is calculated hourly based and a graph is plotted based on these readings.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y="0" x="0"/>
          <a:ext cy="0" cx="0"/>
          <a:chOff y="0" x="0"/>
          <a:chExt cy="0" cx="0"/>
        </a:xfrm>
      </p:grpSpPr>
      <p:sp>
        <p:nvSpPr>
          <p:cNvPr id="59" name="Shape 59"/>
          <p:cNvSpPr txBox="1"/>
          <p:nvPr>
            <p:ph idx="1" type="body"/>
          </p:nvPr>
        </p:nvSpPr>
        <p:spPr>
          <a:xfrm>
            <a:off y="1244242" x="457200"/>
            <a:ext cy="3630300" cx="8229600"/>
          </a:xfrm>
          <a:prstGeom prst="rect">
            <a:avLst/>
          </a:prstGeom>
        </p:spPr>
        <p:txBody>
          <a:bodyPr bIns="91425" rIns="91425" lIns="91425" tIns="91425" anchor="t" anchorCtr="0">
            <a:noAutofit/>
          </a:bodyPr>
          <a:lstStyle/>
          <a:p>
            <a:pPr rtl="0" lvl="0" indent="-431800" marL="457200">
              <a:spcBef>
                <a:spcPts val="0"/>
              </a:spcBef>
              <a:buClr>
                <a:schemeClr val="dk2"/>
              </a:buClr>
              <a:buSzPct val="100000"/>
              <a:buFont typeface="Arial"/>
              <a:buChar char="●"/>
            </a:pPr>
            <a:r>
              <a:rPr b="1" lang="en"/>
              <a:t>Users can analyze their physical work based on the points and the graph plotted.</a:t>
            </a:r>
          </a:p>
          <a:p>
            <a:pPr rtl="0" lvl="0">
              <a:spcBef>
                <a:spcPts val="0"/>
              </a:spcBef>
              <a:buNone/>
            </a:pPr>
            <a:r>
              <a:t/>
            </a:r>
            <a:endParaRPr b="1"/>
          </a:p>
          <a:p>
            <a:pPr lvl="0" indent="-431800" marL="457200">
              <a:spcBef>
                <a:spcPts val="0"/>
              </a:spcBef>
              <a:buClr>
                <a:schemeClr val="dk2"/>
              </a:buClr>
              <a:buSzPct val="100000"/>
              <a:buFont typeface="Arial"/>
              <a:buChar char="●"/>
            </a:pPr>
            <a:r>
              <a:rPr b="1" lang="en"/>
              <a:t>This can be used in analyzing user’s idle time and work time.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y="0" x="0"/>
          <a:ext cy="0" cx="0"/>
          <a:chOff y="0" x="0"/>
          <a:chExt cy="0" cx="0"/>
        </a:xfrm>
      </p:grpSpPr>
      <p:sp>
        <p:nvSpPr>
          <p:cNvPr id="64" name="Shape 64"/>
          <p:cNvSpPr txBox="1"/>
          <p:nvPr>
            <p:ph type="title"/>
          </p:nvPr>
        </p:nvSpPr>
        <p:spPr>
          <a:xfrm>
            <a:off y="205978" x="457200"/>
            <a:ext cy="994200" cx="8229600"/>
          </a:xfrm>
          <a:prstGeom prst="rect">
            <a:avLst/>
          </a:prstGeom>
        </p:spPr>
        <p:txBody>
          <a:bodyPr bIns="91425" rIns="91425" lIns="91425" tIns="91425" anchor="b" anchorCtr="0">
            <a:noAutofit/>
          </a:bodyPr>
          <a:lstStyle/>
          <a:p>
            <a:pPr>
              <a:spcBef>
                <a:spcPts val="0"/>
              </a:spcBef>
              <a:buNone/>
            </a:pPr>
            <a:r>
              <a:rPr lang="en">
                <a:solidFill>
                  <a:srgbClr val="980000"/>
                </a:solidFill>
              </a:rPr>
              <a:t>Working Model</a:t>
            </a:r>
          </a:p>
        </p:txBody>
      </p:sp>
      <p:sp>
        <p:nvSpPr>
          <p:cNvPr id="65" name="Shape 65"/>
          <p:cNvSpPr txBox="1"/>
          <p:nvPr>
            <p:ph idx="1" type="body"/>
          </p:nvPr>
        </p:nvSpPr>
        <p:spPr>
          <a:xfrm>
            <a:off y="1244242" x="457200"/>
            <a:ext cy="3630300" cx="8229600"/>
          </a:xfrm>
          <a:prstGeom prst="rect">
            <a:avLst/>
          </a:prstGeom>
        </p:spPr>
        <p:txBody>
          <a:bodyPr bIns="91425" rIns="91425" lIns="91425" tIns="91425" anchor="t" anchorCtr="0">
            <a:noAutofit/>
          </a:bodyPr>
          <a:lstStyle/>
          <a:p>
            <a:pPr rtl="0" lvl="0" indent="-431800" marL="457200">
              <a:spcBef>
                <a:spcPts val="0"/>
              </a:spcBef>
              <a:buClr>
                <a:schemeClr val="dk2"/>
              </a:buClr>
              <a:buSzPct val="100000"/>
              <a:buFont typeface="Arial"/>
              <a:buChar char="●"/>
            </a:pPr>
            <a:r>
              <a:rPr lang="en"/>
              <a:t>More the phone movement, more the points you gain.</a:t>
            </a:r>
          </a:p>
          <a:p>
            <a:pPr rtl="0" lvl="1" indent="-406400" marL="914400">
              <a:spcBef>
                <a:spcPts val="0"/>
              </a:spcBef>
              <a:buClr>
                <a:schemeClr val="dk2"/>
              </a:buClr>
              <a:buSzPct val="87500"/>
              <a:buFont typeface="Courier New"/>
              <a:buChar char="o"/>
            </a:pPr>
            <a:r>
              <a:rPr lang="en"/>
              <a:t>The accelerometer readings i.e,X,Y,Z values are collected from the phone movements.</a:t>
            </a:r>
          </a:p>
          <a:p>
            <a:pPr lvl="1" indent="-406400" marL="914400">
              <a:spcBef>
                <a:spcPts val="0"/>
              </a:spcBef>
              <a:buClr>
                <a:schemeClr val="dk2"/>
              </a:buClr>
              <a:buSzPct val="87500"/>
              <a:buFont typeface="Courier New"/>
              <a:buChar char="o"/>
            </a:pPr>
            <a:r>
              <a:rPr lang="en"/>
              <a:t>A threshold value is set and if the readings reach the threshold value, points are gained else no points are awarded.</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y="0" x="0"/>
          <a:ext cy="0" cx="0"/>
          <a:chOff y="0" x="0"/>
          <a:chExt cy="0" cx="0"/>
        </a:xfrm>
      </p:grpSpPr>
      <p:sp>
        <p:nvSpPr>
          <p:cNvPr id="70" name="Shape 70"/>
          <p:cNvSpPr txBox="1"/>
          <p:nvPr>
            <p:ph type="title"/>
          </p:nvPr>
        </p:nvSpPr>
        <p:spPr>
          <a:xfrm>
            <a:off y="205978" x="457200"/>
            <a:ext cy="994200" cx="8229600"/>
          </a:xfrm>
          <a:prstGeom prst="rect">
            <a:avLst/>
          </a:prstGeom>
        </p:spPr>
        <p:txBody>
          <a:bodyPr bIns="91425" rIns="91425" lIns="91425" tIns="91425" anchor="b" anchorCtr="0">
            <a:noAutofit/>
          </a:bodyPr>
          <a:lstStyle/>
          <a:p>
            <a:pPr>
              <a:spcBef>
                <a:spcPts val="0"/>
              </a:spcBef>
              <a:buNone/>
            </a:pPr>
            <a:r>
              <a:rPr lang="en">
                <a:solidFill>
                  <a:srgbClr val="980000"/>
                </a:solidFill>
              </a:rPr>
              <a:t>Timer...</a:t>
            </a:r>
          </a:p>
        </p:txBody>
      </p:sp>
      <p:sp>
        <p:nvSpPr>
          <p:cNvPr id="71" name="Shape 71"/>
          <p:cNvSpPr txBox="1"/>
          <p:nvPr>
            <p:ph idx="1" type="body"/>
          </p:nvPr>
        </p:nvSpPr>
        <p:spPr>
          <a:xfrm>
            <a:off y="1244242" x="457200"/>
            <a:ext cy="3630300" cx="8229600"/>
          </a:xfrm>
          <a:prstGeom prst="rect">
            <a:avLst/>
          </a:prstGeom>
        </p:spPr>
        <p:txBody>
          <a:bodyPr bIns="91425" rIns="91425" lIns="91425" tIns="91425" anchor="t" anchorCtr="0">
            <a:noAutofit/>
          </a:bodyPr>
          <a:lstStyle/>
          <a:p>
            <a:pPr rtl="0">
              <a:spcBef>
                <a:spcPts val="0"/>
              </a:spcBef>
              <a:buNone/>
            </a:pPr>
            <a:r>
              <a:t/>
            </a:r>
            <a:endParaRPr/>
          </a:p>
          <a:p>
            <a:pPr rtl="0">
              <a:spcBef>
                <a:spcPts val="0"/>
              </a:spcBef>
              <a:buNone/>
            </a:pPr>
            <a:r>
              <a:t/>
            </a:r>
            <a:endParaRPr/>
          </a:p>
          <a:p>
            <a:pPr rtl="0" lvl="0" indent="-431800" marL="457200">
              <a:spcBef>
                <a:spcPts val="0"/>
              </a:spcBef>
              <a:buClr>
                <a:schemeClr val="dk2"/>
              </a:buClr>
              <a:buSzPct val="100000"/>
              <a:buFont typeface="Trebuchet MS"/>
              <a:buChar char="➢"/>
            </a:pPr>
            <a:r>
              <a:rPr lang="en"/>
              <a:t>We also have a timer which updates the data every hour automatically to the Cloud.</a:t>
            </a:r>
          </a:p>
          <a:p>
            <a:pPr lvl="0">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y="0" x="0"/>
          <a:ext cy="0" cx="0"/>
          <a:chOff y="0" x="0"/>
          <a:chExt cy="0" cx="0"/>
        </a:xfrm>
      </p:grpSpPr>
      <p:sp>
        <p:nvSpPr>
          <p:cNvPr id="76" name="Shape 76"/>
          <p:cNvSpPr txBox="1"/>
          <p:nvPr>
            <p:ph type="title"/>
          </p:nvPr>
        </p:nvSpPr>
        <p:spPr>
          <a:xfrm>
            <a:off y="205978" x="457200"/>
            <a:ext cy="994200" cx="8229600"/>
          </a:xfrm>
          <a:prstGeom prst="rect">
            <a:avLst/>
          </a:prstGeom>
        </p:spPr>
        <p:txBody>
          <a:bodyPr bIns="91425" rIns="91425" lIns="91425" tIns="91425" anchor="b" anchorCtr="0">
            <a:noAutofit/>
          </a:bodyPr>
          <a:lstStyle/>
          <a:p>
            <a:pPr>
              <a:spcBef>
                <a:spcPts val="0"/>
              </a:spcBef>
              <a:buNone/>
            </a:pPr>
            <a:r>
              <a:t/>
            </a:r>
            <a:endParaRPr/>
          </a:p>
        </p:txBody>
      </p:sp>
      <p:sp>
        <p:nvSpPr>
          <p:cNvPr id="77" name="Shape 77"/>
          <p:cNvSpPr txBox="1"/>
          <p:nvPr>
            <p:ph idx="1" type="body"/>
          </p:nvPr>
        </p:nvSpPr>
        <p:spPr>
          <a:xfrm>
            <a:off y="1244242" x="457200"/>
            <a:ext cy="3630300" cx="8229600"/>
          </a:xfrm>
          <a:prstGeom prst="rect">
            <a:avLst/>
          </a:prstGeom>
        </p:spPr>
        <p:txBody>
          <a:bodyPr bIns="91425" rIns="91425" lIns="91425" tIns="91425" anchor="t" anchorCtr="0">
            <a:noAutofit/>
          </a:bodyPr>
          <a:lstStyle/>
          <a:p>
            <a:pPr>
              <a:spcBef>
                <a:spcPts val="0"/>
              </a:spcBef>
              <a:buNone/>
            </a:pPr>
            <a:r>
              <a:t/>
            </a:r>
            <a:endParaRPr/>
          </a:p>
        </p:txBody>
      </p:sp>
      <p:pic>
        <p:nvPicPr>
          <p:cNvPr id="78" name="Shape 78"/>
          <p:cNvPicPr preferRelativeResize="0"/>
          <p:nvPr/>
        </p:nvPicPr>
        <p:blipFill>
          <a:blip r:embed="rId3">
            <a:alphaModFix/>
          </a:blip>
          <a:stretch>
            <a:fillRect/>
          </a:stretch>
        </p:blipFill>
        <p:spPr>
          <a:xfrm>
            <a:off y="205975" x="147400"/>
            <a:ext cy="4668574" cx="85877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y="0" x="0"/>
          <a:ext cy="0" cx="0"/>
          <a:chOff y="0" x="0"/>
          <a:chExt cy="0" cx="0"/>
        </a:xfrm>
      </p:grpSpPr>
      <p:sp>
        <p:nvSpPr>
          <p:cNvPr id="83" name="Shape 83"/>
          <p:cNvSpPr txBox="1"/>
          <p:nvPr>
            <p:ph type="title"/>
          </p:nvPr>
        </p:nvSpPr>
        <p:spPr>
          <a:xfrm>
            <a:off y="205978" x="457200"/>
            <a:ext cy="994200" cx="8229600"/>
          </a:xfrm>
          <a:prstGeom prst="rect">
            <a:avLst/>
          </a:prstGeom>
        </p:spPr>
        <p:txBody>
          <a:bodyPr bIns="91425" rIns="91425" lIns="91425" tIns="91425" anchor="b" anchorCtr="0">
            <a:noAutofit/>
          </a:bodyPr>
          <a:lstStyle/>
          <a:p>
            <a:pPr>
              <a:spcBef>
                <a:spcPts val="0"/>
              </a:spcBef>
              <a:buNone/>
            </a:pPr>
            <a:r>
              <a:rPr lang="en">
                <a:solidFill>
                  <a:srgbClr val="980000"/>
                </a:solidFill>
              </a:rPr>
              <a:t>Bar Graph View</a:t>
            </a:r>
          </a:p>
        </p:txBody>
      </p:sp>
      <p:pic>
        <p:nvPicPr>
          <p:cNvPr id="84" name="Shape 84"/>
          <p:cNvPicPr preferRelativeResize="0"/>
          <p:nvPr/>
        </p:nvPicPr>
        <p:blipFill>
          <a:blip r:embed="rId3">
            <a:alphaModFix/>
          </a:blip>
          <a:stretch>
            <a:fillRect/>
          </a:stretch>
        </p:blipFill>
        <p:spPr>
          <a:xfrm>
            <a:off y="1320250" x="2409150"/>
            <a:ext cy="3478300" cx="432570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y="0" x="0"/>
          <a:ext cy="0" cx="0"/>
          <a:chOff y="0" x="0"/>
          <a:chExt cy="0" cx="0"/>
        </a:xfrm>
      </p:grpSpPr>
      <p:sp>
        <p:nvSpPr>
          <p:cNvPr id="89" name="Shape 89"/>
          <p:cNvSpPr txBox="1"/>
          <p:nvPr>
            <p:ph type="title"/>
          </p:nvPr>
        </p:nvSpPr>
        <p:spPr>
          <a:xfrm>
            <a:off y="282178" x="457200"/>
            <a:ext cy="994200" cx="8229600"/>
          </a:xfrm>
          <a:prstGeom prst="rect">
            <a:avLst/>
          </a:prstGeom>
        </p:spPr>
        <p:txBody>
          <a:bodyPr bIns="91425" rIns="91425" lIns="91425" tIns="91425" anchor="b" anchorCtr="0">
            <a:noAutofit/>
          </a:bodyPr>
          <a:lstStyle/>
          <a:p>
            <a:pPr>
              <a:spcBef>
                <a:spcPts val="0"/>
              </a:spcBef>
              <a:buNone/>
            </a:pPr>
            <a:r>
              <a:rPr lang="en">
                <a:solidFill>
                  <a:srgbClr val="980000"/>
                </a:solidFill>
              </a:rPr>
              <a:t>Limitations/Future Work</a:t>
            </a:r>
          </a:p>
        </p:txBody>
      </p:sp>
      <p:sp>
        <p:nvSpPr>
          <p:cNvPr id="90" name="Shape 90"/>
          <p:cNvSpPr txBox="1"/>
          <p:nvPr>
            <p:ph idx="1" type="body"/>
          </p:nvPr>
        </p:nvSpPr>
        <p:spPr>
          <a:xfrm>
            <a:off y="1244242" x="457200"/>
            <a:ext cy="3630300" cx="8229600"/>
          </a:xfrm>
          <a:prstGeom prst="rect">
            <a:avLst/>
          </a:prstGeom>
        </p:spPr>
        <p:txBody>
          <a:bodyPr bIns="91425" rIns="91425" lIns="91425" tIns="91425" anchor="t" anchorCtr="0">
            <a:noAutofit/>
          </a:bodyPr>
          <a:lstStyle/>
          <a:p>
            <a:pPr rtl="0" lvl="0" indent="-342900" marL="457200">
              <a:spcBef>
                <a:spcPts val="0"/>
              </a:spcBef>
              <a:buClr>
                <a:schemeClr val="dk2"/>
              </a:buClr>
              <a:buSzPct val="100000"/>
              <a:buFont typeface="Trebuchet MS"/>
              <a:buChar char="●"/>
            </a:pPr>
            <a:r>
              <a:rPr b="1" sz="1800" lang="en"/>
              <a:t>This application doesn’t run as a background service yet, so collecting data right now for every hour is not possible. We had to use dummy data to show the working of the application.</a:t>
            </a:r>
          </a:p>
          <a:p>
            <a:pPr rtl="0" lvl="0">
              <a:spcBef>
                <a:spcPts val="0"/>
              </a:spcBef>
              <a:buNone/>
            </a:pPr>
            <a:r>
              <a:t/>
            </a:r>
            <a:endParaRPr b="1" sz="1800"/>
          </a:p>
          <a:p>
            <a:pPr rtl="0" lvl="0" indent="-342900" marL="457200">
              <a:spcBef>
                <a:spcPts val="0"/>
              </a:spcBef>
              <a:buClr>
                <a:schemeClr val="dk2"/>
              </a:buClr>
              <a:buSzPct val="100000"/>
              <a:buFont typeface="Trebuchet MS"/>
              <a:buChar char="●"/>
            </a:pPr>
            <a:r>
              <a:rPr b="1" sz="1800" lang="en"/>
              <a:t>Once the application is closed and reopened the timer would’ve stopped and started again, so the app has to be running continuously for at least an hour to push an update to the cloud. </a:t>
            </a:r>
          </a:p>
          <a:p>
            <a:pPr rtl="0" lvl="0">
              <a:spcBef>
                <a:spcPts val="0"/>
              </a:spcBef>
              <a:buNone/>
            </a:pPr>
            <a:r>
              <a:t/>
            </a:r>
            <a:endParaRPr b="1" sz="1800"/>
          </a:p>
          <a:p>
            <a:pPr lvl="0" indent="-342900" marL="457200">
              <a:spcBef>
                <a:spcPts val="0"/>
              </a:spcBef>
              <a:buClr>
                <a:schemeClr val="dk2"/>
              </a:buClr>
              <a:buSzPct val="100000"/>
              <a:buFont typeface="Trebuchet MS"/>
              <a:buChar char="●"/>
            </a:pPr>
            <a:r>
              <a:rPr b="1" sz="1800" lang="en"/>
              <a:t>The UI can see a lot of improvemen</a:t>
            </a:r>
            <a:r>
              <a:rPr sz="1800" lang="en"/>
              <a:t>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wave">
  <a:themeElements>
    <a:clrScheme name="Custom 506">
      <a:dk1>
        <a:srgbClr val="000000"/>
      </a:dk1>
      <a:lt1>
        <a:srgbClr val="FFFFFF"/>
      </a:lt1>
      <a:dk2>
        <a:srgbClr val="00387E"/>
      </a:dk2>
      <a:lt2>
        <a:srgbClr val="C6DFFF"/>
      </a:lt2>
      <a:accent1>
        <a:srgbClr val="4F81BD"/>
      </a:accent1>
      <a:accent2>
        <a:srgbClr val="C0504D"/>
      </a:accent2>
      <a:accent3>
        <a:srgbClr val="9BBB59"/>
      </a:accent3>
      <a:accent4>
        <a:srgbClr val="8064A2"/>
      </a:accent4>
      <a:accent5>
        <a:srgbClr val="4BACC6"/>
      </a:accent5>
      <a:accent6>
        <a:srgbClr val="F79646"/>
      </a:accent6>
      <a:hlink>
        <a:srgbClr val="00387E"/>
      </a:hlink>
      <a:folHlink>
        <a:srgbClr val="969696"/>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