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8" r:id="rId3"/>
    <p:sldId id="262" r:id="rId4"/>
    <p:sldId id="261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95028405-4B7A-4C59-A535-16AB9A885CA6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1F54906-33F6-4DED-9230-F37950DA886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600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8405-4B7A-4C59-A535-16AB9A885CA6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906-33F6-4DED-9230-F37950DA8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4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8405-4B7A-4C59-A535-16AB9A885CA6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906-33F6-4DED-9230-F37950DA8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58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8405-4B7A-4C59-A535-16AB9A885CA6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906-33F6-4DED-9230-F37950DA886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6557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8405-4B7A-4C59-A535-16AB9A885CA6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906-33F6-4DED-9230-F37950DA8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0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8405-4B7A-4C59-A535-16AB9A885CA6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906-33F6-4DED-9230-F37950DA8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59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8405-4B7A-4C59-A535-16AB9A885CA6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906-33F6-4DED-9230-F37950DA8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81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8405-4B7A-4C59-A535-16AB9A885CA6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906-33F6-4DED-9230-F37950DA8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13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8405-4B7A-4C59-A535-16AB9A885CA6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906-33F6-4DED-9230-F37950DA8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1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8405-4B7A-4C59-A535-16AB9A885CA6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906-33F6-4DED-9230-F37950DA8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7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8405-4B7A-4C59-A535-16AB9A885CA6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906-33F6-4DED-9230-F37950DA8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3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8405-4B7A-4C59-A535-16AB9A885CA6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906-33F6-4DED-9230-F37950DA8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7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8405-4B7A-4C59-A535-16AB9A885CA6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906-33F6-4DED-9230-F37950DA8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8405-4B7A-4C59-A535-16AB9A885CA6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906-33F6-4DED-9230-F37950DA8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7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8405-4B7A-4C59-A535-16AB9A885CA6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906-33F6-4DED-9230-F37950DA8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0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8405-4B7A-4C59-A535-16AB9A885CA6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906-33F6-4DED-9230-F37950DA8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8405-4B7A-4C59-A535-16AB9A885CA6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906-33F6-4DED-9230-F37950DA8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95028405-4B7A-4C59-A535-16AB9A885CA6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81F54906-33F6-4DED-9230-F37950DA8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1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157505" y="531252"/>
            <a:ext cx="9755187" cy="1222309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DEAL ME!!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1158749" y="1895320"/>
            <a:ext cx="9755187" cy="2633116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Praneeth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paruchuri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Mounika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karampudi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Divya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sree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vintha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Sivaji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ganesh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kandimalla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63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25" y="322243"/>
            <a:ext cx="10396882" cy="115196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3625" y="1474208"/>
            <a:ext cx="10394707" cy="331118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Travelling has become a hobby for many people these days.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more we travel the more we explore the surroundings.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usage of smart phone technology in travelling has been increased tremendously in recent times, where we can find places, get directions to reach those places and many more.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Smartphones has become a best buddy as well as guide during travelling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83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061" y="341522"/>
            <a:ext cx="10396882" cy="936434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 &amp; motivation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575412"/>
            <a:ext cx="10551405" cy="379917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we are at a new place, then we depend on smartphone to find the near by places depending on our requirement.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check on deals or coupons available within these locations before visiting and plan the visits accordingly.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present we have several applications available which shows us deals/coupons in particular place.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application is a mashup of such several applications where we can search for places of our choice and deals/coupons available within that place.</a:t>
            </a:r>
          </a:p>
        </p:txBody>
      </p:sp>
    </p:spTree>
    <p:extLst>
      <p:ext uri="{BB962C8B-B14F-4D97-AF65-F5344CB8AC3E}">
        <p14:creationId xmlns:p14="http://schemas.microsoft.com/office/powerpoint/2010/main" val="267595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4445"/>
            <a:ext cx="10396882" cy="54808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features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211856"/>
            <a:ext cx="10394707" cy="4162730"/>
          </a:xfrm>
        </p:spPr>
        <p:txBody>
          <a:bodyPr>
            <a:normAutofit lnSpcReduction="10000"/>
          </a:bodyPr>
          <a:lstStyle/>
          <a:p>
            <a:pPr lvl="0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explore the places related to their interest at a given place and also at their current location.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find the available deals and coupons of the chosen places nearby their location.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save places for their future visit as a wish list.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have the privilege of scanning the coupons which are readily available with him/her.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also navigate to the particular place of their choice from their current location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75" y="549322"/>
            <a:ext cx="10396882" cy="815453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design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sz="quarter" idx="13"/>
          </p:nvPr>
        </p:nvSpPr>
        <p:spPr>
          <a:xfrm>
            <a:off x="537850" y="1596788"/>
            <a:ext cx="10394707" cy="5036024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several restful web services and api’s for fulfilling the tasks of application.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Api’s and services used: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Map API V2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Places API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Places Autocomplete API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zxing api for QR code scanner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8coupons Rest Web service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own Web services for login and registration.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81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28" y="249072"/>
            <a:ext cx="10396882" cy="924636"/>
          </a:xfrm>
        </p:spPr>
        <p:txBody>
          <a:bodyPr/>
          <a:lstStyle/>
          <a:p>
            <a:r>
              <a:rPr lang="en-US" dirty="0" smtClean="0"/>
              <a:t>Future work/limitations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22028" y="1296537"/>
            <a:ext cx="10394707" cy="3534769"/>
          </a:xfrm>
        </p:spPr>
        <p:txBody>
          <a:bodyPr>
            <a:normAutofit fontScale="92500" lnSpcReduction="10000"/>
          </a:bodyPr>
          <a:lstStyle/>
          <a:p>
            <a:pPr lvl="0"/>
            <a:endParaRPr lang="en-US" dirty="0" smtClean="0"/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social networking to this application can make the user more comfortable and effortless.</a:t>
            </a: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wanted to get the deals by clicking on the info window of your location, which wasn’t possible now.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QR code scanner functionality deserved by the app is not up to the limit.</a:t>
            </a: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with the expiration date functionality.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8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125</TotalTime>
  <Words>368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Impact</vt:lpstr>
      <vt:lpstr>Times New Roman</vt:lpstr>
      <vt:lpstr>Main Event</vt:lpstr>
      <vt:lpstr>DEAL ME!!</vt:lpstr>
      <vt:lpstr>introduction</vt:lpstr>
      <vt:lpstr>Idea &amp; motivation</vt:lpstr>
      <vt:lpstr>Application features</vt:lpstr>
      <vt:lpstr>application design</vt:lpstr>
      <vt:lpstr>Future work/limitations</vt:lpstr>
    </vt:vector>
  </TitlesOfParts>
  <Company>UMKC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DEAL ME!!</dc:title>
  <dc:creator>Vintha, Divya Sree (UMKC-Student)</dc:creator>
  <cp:lastModifiedBy>Vintha, Divya Sree (UMKC-Student)</cp:lastModifiedBy>
  <cp:revision>29</cp:revision>
  <dcterms:created xsi:type="dcterms:W3CDTF">2014-12-10T05:15:15Z</dcterms:created>
  <dcterms:modified xsi:type="dcterms:W3CDTF">2014-12-18T17:54:15Z</dcterms:modified>
</cp:coreProperties>
</file>