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1f040d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31f040d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1f040d5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31f040d5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1f040d5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1f040d5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31f040d5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31f040d5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1f040d5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31f040d5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6350" y="1172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Препроцессинг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датасета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данных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Заполнение</a:t>
            </a:r>
            <a:r>
              <a:rPr lang="ru" sz="1700"/>
              <a:t> отсутствующих значений или удаление содержащих их кортежей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Удаление дублирующихся данных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Устранение шумов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Трансформация данных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Нормализация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Стандартизация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38" y="2766100"/>
            <a:ext cx="21812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050" y="1307850"/>
            <a:ext cx="37338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Сокращение данных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72275" y="976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Удаление наименее важных признаков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Сокращение коррелирующих признаков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Коэффициент корреляции:</a:t>
            </a:r>
            <a:endParaRPr sz="17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88" y="2934613"/>
            <a:ext cx="55911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Тепловая матрица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75" y="1008100"/>
            <a:ext cx="4567325" cy="39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наиболее важного для настройки модели признака с помощью g</a:t>
            </a:r>
            <a:r>
              <a:rPr lang="ru"/>
              <a:t>ain ratio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Энтропия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Information gain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split information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information gain ratio</a:t>
            </a:r>
            <a:endParaRPr sz="15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625" y="3403925"/>
            <a:ext cx="50101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425" y="2492738"/>
            <a:ext cx="2143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9350" y="2843163"/>
            <a:ext cx="2149267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3900" y="1821574"/>
            <a:ext cx="2098275" cy="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