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2038" y="2309082"/>
            <a:ext cx="10802415" cy="34460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63209"/>
            <a:ext cx="140573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18067" y="5747783"/>
            <a:ext cx="9116468" cy="99503"/>
            <a:chOff x="7718067" y="5747783"/>
            <a:chExt cx="9116468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8067" y="5747783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694" y="1163209"/>
            <a:ext cx="177724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70216" y="937438"/>
            <a:ext cx="1932610" cy="123892"/>
            <a:chOff x="8170216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0216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0987" y="1768266"/>
            <a:ext cx="3930131" cy="7966483"/>
            <a:chOff x="3020987" y="1768266"/>
            <a:chExt cx="3930131" cy="7966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987" y="1768266"/>
              <a:ext cx="3930131" cy="7966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09111" y="1768266"/>
            <a:ext cx="3959633" cy="3496272"/>
            <a:chOff x="7109111" y="1768266"/>
            <a:chExt cx="3959633" cy="34962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9111" y="1768266"/>
              <a:ext cx="3959633" cy="34962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2823" y="1768266"/>
            <a:ext cx="3959633" cy="3953522"/>
            <a:chOff x="11302823" y="1768266"/>
            <a:chExt cx="3959633" cy="39535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2823" y="1768266"/>
              <a:ext cx="3959633" cy="3953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0144" y="521870"/>
            <a:ext cx="3601994" cy="4703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717" y="1295663"/>
            <a:ext cx="7658929" cy="11384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8896" y="3610999"/>
            <a:ext cx="3826412" cy="8973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4088" y="3610999"/>
            <a:ext cx="3272224" cy="8973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100" y="4717856"/>
            <a:ext cx="9379291" cy="18919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31624" y="4717856"/>
            <a:ext cx="6467679" cy="1471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7297" y="4316794"/>
            <a:ext cx="12475215" cy="3467138"/>
            <a:chOff x="5007297" y="4316794"/>
            <a:chExt cx="12475215" cy="3467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7297" y="4316794"/>
              <a:ext cx="12475215" cy="3467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70"/>
            <a:ext cx="3601994" cy="4703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2937" y="2316464"/>
            <a:ext cx="3561572" cy="7484780"/>
            <a:chOff x="1122937" y="2316464"/>
            <a:chExt cx="3561572" cy="74847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937" y="2316464"/>
              <a:ext cx="3561572" cy="74847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2728" y="1246809"/>
            <a:ext cx="3826412" cy="8973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5456" y="4540075"/>
            <a:ext cx="5158968" cy="1338899"/>
            <a:chOff x="1475456" y="4540075"/>
            <a:chExt cx="5158968" cy="13388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475456" y="4540075"/>
              <a:ext cx="5158968" cy="13388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68439" y="5087780"/>
            <a:ext cx="3868394" cy="1452668"/>
            <a:chOff x="2768439" y="5087780"/>
            <a:chExt cx="3868394" cy="14526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2768439" y="5087780"/>
              <a:ext cx="3868394" cy="14526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47044" y="4406269"/>
            <a:ext cx="6094002" cy="339268"/>
            <a:chOff x="3747044" y="4406269"/>
            <a:chExt cx="6094002" cy="3392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00000">
              <a:off x="3747044" y="4406269"/>
              <a:ext cx="6094002" cy="3392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93247" y="4587620"/>
            <a:ext cx="9281832" cy="339268"/>
            <a:chOff x="3893247" y="4587620"/>
            <a:chExt cx="9281832" cy="3392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840000">
              <a:off x="3893247" y="4587620"/>
              <a:ext cx="9281832" cy="3392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32458" y="4755180"/>
            <a:ext cx="11807314" cy="339268"/>
            <a:chOff x="3932458" y="4755180"/>
            <a:chExt cx="11807314" cy="3392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">
              <a:off x="3932458" y="4755180"/>
              <a:ext cx="11807314" cy="3392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0144" y="521870"/>
            <a:ext cx="3601994" cy="4703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8400" y="1251057"/>
            <a:ext cx="3511692" cy="89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2044444"/>
            <a:ext cx="9514838" cy="8012120"/>
            <a:chOff x="561691" y="2044444"/>
            <a:chExt cx="9514838" cy="80121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691" y="2044444"/>
              <a:ext cx="9514838" cy="80121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20257" y="3780506"/>
            <a:ext cx="7767298" cy="4539995"/>
            <a:chOff x="10220257" y="3780506"/>
            <a:chExt cx="7767298" cy="453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20257" y="3780506"/>
              <a:ext cx="7767298" cy="45399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76198" y="6826434"/>
            <a:ext cx="3842254" cy="4997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48549" y="8719382"/>
            <a:ext cx="3260683" cy="499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64198" y="5321430"/>
            <a:ext cx="4484090" cy="499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03666" y="3952411"/>
            <a:ext cx="3678079" cy="499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694" y="1163209"/>
            <a:ext cx="177724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70216" y="937438"/>
            <a:ext cx="1932610" cy="123892"/>
            <a:chOff x="8170216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0216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0987" y="1768266"/>
            <a:ext cx="3930131" cy="7966483"/>
            <a:chOff x="3020987" y="1768266"/>
            <a:chExt cx="3930131" cy="7966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987" y="1768266"/>
              <a:ext cx="3930131" cy="7966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09111" y="1768266"/>
            <a:ext cx="3959633" cy="3496272"/>
            <a:chOff x="7109111" y="1768266"/>
            <a:chExt cx="3959633" cy="34962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9111" y="1768266"/>
              <a:ext cx="3959633" cy="34962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2823" y="1768266"/>
            <a:ext cx="3959633" cy="3953522"/>
            <a:chOff x="11302823" y="1768266"/>
            <a:chExt cx="3959633" cy="39535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2823" y="1768266"/>
              <a:ext cx="3959633" cy="3953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543" y="4057112"/>
            <a:ext cx="3992007" cy="22354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63209"/>
            <a:ext cx="140573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2022-03-16T00:39:21Z</dcterms:created>
  <dcterms:modified xsi:type="dcterms:W3CDTF">2022-03-16T00:39:21Z</dcterms:modified>
</cp:coreProperties>
</file>